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A6349-01A8-A089-8FB6-1E051D6BF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DFC78C-095D-4F6A-5B12-FCDB4B8AF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D1C4D82-0FB5-2BDE-E3CC-288E6429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D6523DA-93E3-1E31-5B60-18B25F52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D7D88B1-F202-0116-62E4-1D80C8A93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8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9D4BFB-5E19-CA01-2E9B-140B8892D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09E26C60-593F-39CB-67E2-00DD5A3C9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39CE81B-64F3-6CA7-4676-80E6F6215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6A6D688-E64C-6BB3-AA94-EFC5E8B5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731B842-3CC9-D9A6-A6F7-9FBC9A8BE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6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5EDFACF-DDEC-AE91-8AE3-C5A714821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68F427E-484C-250C-BA38-BEA97530B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5B9EC48-2C25-36FF-9173-65DA9BB07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5FC5CFF-5F68-9885-7795-65B95A981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F7D5C00-7BA2-B890-F2A6-75EFB4170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3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CF3B3-5E74-F001-8405-432DFE38E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2DD9FA9-F21B-613F-188F-F91ABAD81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829F8AB-3514-987C-E3DB-72DDC5EB6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C9886EC-07B6-2F20-90AF-AB23AE609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0E76C39-5E23-2CFD-7D20-E916ADBE5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AA55B-F680-2DF8-9EAF-610CA4BAD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27E5F0B-53A3-1C8A-CDD7-CB1D0CD41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7E9BF3A-5B49-969F-18AB-77C8D472A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9A93779-F67E-9FB6-0E2E-EF20B767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046F532-365E-ED64-FB19-6FF176C8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6239D-2FFF-7AFD-1BDE-FE98D0335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2587811-A4A6-3DD4-5A88-B37BB6DA3C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8E7EDED1-66B3-D6DA-9386-0E12D5057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6CE36C9-C6C7-A2EF-247D-49FA3EFC1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8DEAAE2-B481-D8D9-9A75-6022743F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9D91EE07-7637-EBE7-8278-10491DC69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7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CBFD51-DB01-6847-019C-957D54C6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6A77C5E-0D07-40DA-3917-56F4D48A3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78BDF537-935B-6CBA-EC4B-92D178DA1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EEBC15C6-950A-87CA-D99E-212D698A1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8B405C6-1DF7-6DBE-7069-E2C5562CC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C4E2B9D1-40D9-B8F7-2797-908497605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016A602A-89B6-2E99-B99E-7C4C1536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928CD0A5-83B8-9883-26B5-7CDA8C49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4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99969C-EA50-CDED-3CD4-183D624B0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27DE1C35-ED74-6B2B-26F2-FBC12CE69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D58F431-2DE8-E9A5-6C09-505699CB8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65F299A-7EEB-4DC2-C00C-26676B48E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11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DF551A7C-49AA-320F-C39D-C587892A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1719C300-A9C0-6761-9B2F-806E620B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817FC3BA-C980-B8DA-7637-59D83CF9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2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98D14-EEB9-4C97-BDB6-4443DB0BA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1176887-5002-33CB-33A1-4846B3FB1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0305A34-D57F-15CB-4E9C-E6D5B96ED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885F3D3-F72E-4548-7C66-2F74A88C9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3C9F62D-4AFB-5EDE-BC79-3822A2511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7E42A82-524F-4FA1-3E56-56849661A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0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8F146B-95CB-7C4F-22F8-9D18B9ABE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9E7D4F19-0410-AF76-BE96-DB4F3BA241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8BE73FB-98F2-8116-E1F9-E5198EB81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5F7B950-2CF0-DD9A-9909-7A385D960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A68A617-6F63-5D21-710E-7322FD9E2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2D4AC8F-F3C0-2C38-13A7-E683631DE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2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B4E8225-651B-4EA3-A321-E087473A3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2676C72-F6FD-B1EC-9B07-209B9C1F4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9A08C08-A9A6-FED0-87BD-E9D472975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677C0-5FE7-4C6A-8890-2DA5113D5D99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3317084-0956-FA78-230C-22CD28948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F8A694B-5DC2-2A3A-A7AB-AE29BEB93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F51F-B5A6-4C7E-92D0-06E27C0534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5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8D024A-092E-6385-C134-6D8BFAB1DF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B9C42F-F5BB-9326-65DD-3CC25C749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6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A03CC35-5D38-1408-0A7D-F841146A8B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097" y="2290299"/>
            <a:ext cx="2082907" cy="65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0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2921763-B240-1527-6D2D-6427ACB71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097" y="2951544"/>
            <a:ext cx="2229492" cy="183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168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Ecrã Panorâmico</PresentationFormat>
  <Paragraphs>0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Cherno</dc:creator>
  <cp:lastModifiedBy>Cherno</cp:lastModifiedBy>
  <cp:revision>1</cp:revision>
  <dcterms:created xsi:type="dcterms:W3CDTF">2025-03-05T12:36:32Z</dcterms:created>
  <dcterms:modified xsi:type="dcterms:W3CDTF">2025-03-05T12:49:56Z</dcterms:modified>
</cp:coreProperties>
</file>