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5"/>
  </p:notesMasterIdLst>
  <p:sldIdLst>
    <p:sldId id="270" r:id="rId2"/>
    <p:sldId id="264" r:id="rId3"/>
    <p:sldId id="265" r:id="rId4"/>
  </p:sldIdLst>
  <p:sldSz cx="9144000" cy="6858000" type="screen4x3"/>
  <p:notesSz cx="6858000" cy="9144000"/>
  <p:defaultTextStyle>
    <a:defPPr>
      <a:defRPr lang="en-US"/>
    </a:defPPr>
    <a:lvl1pPr marL="0" lvl="0" indent="0" algn="l" defTabSz="4572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lvl="1" indent="0" algn="l" defTabSz="4572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lvl="2" indent="0" algn="l" defTabSz="4572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lvl="3" indent="0" algn="l" defTabSz="4572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lvl="4" indent="0" algn="l" defTabSz="4572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lvl="5" indent="0" algn="l" defTabSz="4572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lvl="6" indent="0" algn="l" defTabSz="4572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lvl="7" indent="0" algn="l" defTabSz="4572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lvl="8" indent="0" algn="l" defTabSz="4572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51" userDrawn="1">
          <p15:clr>
            <a:srgbClr val="A4A3A4"/>
          </p15:clr>
        </p15:guide>
        <p15:guide id="2" pos="285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16021" autoAdjust="0"/>
    <p:restoredTop sz="95419" autoAdjust="0"/>
  </p:normalViewPr>
  <p:slideViewPr>
    <p:cSldViewPr snapToGrid="0" showGuides="1">
      <p:cViewPr varScale="1">
        <p:scale>
          <a:sx n="62" d="100"/>
          <a:sy n="62" d="100"/>
        </p:scale>
        <p:origin x="1792" y="44"/>
      </p:cViewPr>
      <p:guideLst>
        <p:guide orient="horz" pos="2151"/>
        <p:guide pos="285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 showFormatting="0"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0" hangingPunct="0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PT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" name="Marcador de Posição d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0" hangingPunct="0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marR="0" lvl="0" indent="0" algn="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25B2F1F0-08CB-442B-A9F5-54725DFC51B7}" type="datetimeFigureOut">
              <a:rPr kumimoji="0" lang="pt-PT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23/12/2024</a:t>
            </a:fld>
            <a:endParaRPr kumimoji="0" lang="pt-PT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" name="Marcador de Posição da Imagem do Diapositivo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PT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Marcador de Posição de Nota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pt-PT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Clique para editar os estilos</a:t>
            </a: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pt-PT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Segundo nível</a:t>
            </a:r>
          </a:p>
          <a:p>
            <a:pPr marL="914400" marR="0" lvl="2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pt-PT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Terceiro nível</a:t>
            </a:r>
          </a:p>
          <a:p>
            <a:pPr marL="1371600" marR="0" lvl="3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pt-PT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Quarto nível</a:t>
            </a:r>
          </a:p>
          <a:p>
            <a:pPr marL="1828800" marR="0" lvl="4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pt-PT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Quinto nível</a:t>
            </a:r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0" hangingPunct="0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PT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/>
          <a:lstStyle/>
          <a:p>
            <a:pPr lvl="0" algn="r" eaLnBrk="1" hangingPunct="1">
              <a:buNone/>
            </a:pPr>
            <a:fld id="{9A0DB2DC-4C9A-4742-B13C-FB6460FD3503}" type="slidenum">
              <a:rPr lang="pt-PT" altLang="pt-PT" sz="1200" dirty="0"/>
              <a:t>‹nº›</a:t>
            </a:fld>
            <a:endParaRPr lang="pt-PT" altLang="pt-PT" sz="1200" dirty="0"/>
          </a:p>
        </p:txBody>
      </p:sp>
    </p:spTree>
    <p:extLst>
      <p:ext uri="{BB962C8B-B14F-4D97-AF65-F5344CB8AC3E}">
        <p14:creationId xmlns:p14="http://schemas.microsoft.com/office/powerpoint/2010/main" val="897572877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Marcador de Posição da Imagem do Diapositivo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>
                <a:alpha val="100000"/>
              </a:srgbClr>
            </a:solidFill>
            <a:miter lim="800000"/>
          </a:ln>
        </p:spPr>
      </p:sp>
      <p:sp>
        <p:nvSpPr>
          <p:cNvPr id="4099" name="Marcador de Posição de Notas 2"/>
          <p:cNvSpPr>
            <a:spLocks noGrp="1"/>
          </p:cNvSpPr>
          <p:nvPr>
            <p:ph type="body"/>
          </p:nvPr>
        </p:nvSpPr>
        <p:spPr>
          <a:noFill/>
          <a:ln>
            <a:noFill/>
          </a:ln>
        </p:spPr>
        <p:txBody>
          <a:bodyPr wrap="square" lIns="91440" tIns="45720" rIns="91440" bIns="45720" anchor="t" anchorCtr="0"/>
          <a:lstStyle/>
          <a:p>
            <a:pPr lvl="0" eaLnBrk="1" hangingPunct="1">
              <a:spcBef>
                <a:spcPct val="0"/>
              </a:spcBef>
            </a:pPr>
            <a:endParaRPr lang="pt-PT" altLang="pt-PT" dirty="0"/>
          </a:p>
        </p:txBody>
      </p:sp>
      <p:sp>
        <p:nvSpPr>
          <p:cNvPr id="4100" name="Marcador de Posição do Número do Diapositivo 3"/>
          <p:cNvSpPr txBox="1"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anchor="b" anchorCtr="0"/>
          <a:lstStyle/>
          <a:p>
            <a:pPr lvl="0" algn="r" eaLnBrk="1" hangingPunct="1"/>
            <a:fld id="{9A0DB2DC-4C9A-4742-B13C-FB6460FD3503}" type="slidenum">
              <a:rPr lang="pt-PT" altLang="pt-PT" sz="1200" dirty="0"/>
              <a:t>1</a:t>
            </a:fld>
            <a:endParaRPr lang="pt-PT" altLang="pt-PT" sz="1200" dirty="0"/>
          </a:p>
        </p:txBody>
      </p:sp>
    </p:spTree>
    <p:extLst>
      <p:ext uri="{BB962C8B-B14F-4D97-AF65-F5344CB8AC3E}">
        <p14:creationId xmlns:p14="http://schemas.microsoft.com/office/powerpoint/2010/main" val="105140485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>
                <a:alpha val="100000"/>
              </a:srgbClr>
            </a:solidFill>
            <a:miter lim="800000"/>
          </a:ln>
        </p:spPr>
      </p:sp>
      <p:sp>
        <p:nvSpPr>
          <p:cNvPr id="7171" name="Espace réservé des commentaires 2"/>
          <p:cNvSpPr>
            <a:spLocks noGrp="1"/>
          </p:cNvSpPr>
          <p:nvPr>
            <p:ph type="body" idx="1"/>
          </p:nvPr>
        </p:nvSpPr>
        <p:spPr>
          <a:noFill/>
          <a:ln>
            <a:noFill/>
          </a:ln>
        </p:spPr>
        <p:txBody>
          <a:bodyPr wrap="square" lIns="91440" tIns="45720" rIns="91440" bIns="45720" anchor="t" anchorCtr="0"/>
          <a:lstStyle/>
          <a:p>
            <a:pPr lvl="0"/>
            <a:endParaRPr lang="fr-FR" altLang="pt-PT" dirty="0"/>
          </a:p>
        </p:txBody>
      </p:sp>
      <p:sp>
        <p:nvSpPr>
          <p:cNvPr id="7172" name="Espace réservé du numéro de diapositive 3"/>
          <p:cNvSpPr txBox="1"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anchor="b" anchorCtr="0"/>
          <a:lstStyle/>
          <a:p>
            <a:pPr lvl="0" algn="r" eaLnBrk="1" hangingPunct="1"/>
            <a:fld id="{9A0DB2DC-4C9A-4742-B13C-FB6460FD3503}" type="slidenum">
              <a:rPr lang="pt-PT" altLang="pt-PT" sz="1200" dirty="0"/>
              <a:t>3</a:t>
            </a:fld>
            <a:endParaRPr lang="pt-PT" altLang="pt-PT" sz="1200" dirty="0"/>
          </a:p>
        </p:txBody>
      </p:sp>
    </p:spTree>
    <p:extLst>
      <p:ext uri="{BB962C8B-B14F-4D97-AF65-F5344CB8AC3E}">
        <p14:creationId xmlns:p14="http://schemas.microsoft.com/office/powerpoint/2010/main" val="30697077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noProof="1"/>
              <a:t>Clique para editar o título Mestre</a:t>
            </a:r>
            <a:endParaRPr lang="en-US" noProof="1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PT" noProof="1"/>
              <a:t>Faça clique para editar o estilo</a:t>
            </a:r>
            <a:endParaRPr lang="en-US" noProof="1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40B9AE92-B8AB-47D7-A9E7-086ED2586854}" type="datetimeFigureOut">
              <a:rPr kumimoji="0" lang="fr-FR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23/12/2024</a:t>
            </a:fld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fr-FR" altLang="en-US" dirty="0"/>
              <a:t>‹nº›</a:t>
            </a:fld>
            <a:endParaRPr lang="fr-FR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noProof="1"/>
              <a:t>Clique para editar o título Mestre</a:t>
            </a:r>
            <a:endParaRPr lang="en-US" noProof="1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pt-PT" noProof="1"/>
              <a:t>Clique para editar os estilos</a:t>
            </a:r>
          </a:p>
          <a:p>
            <a:pPr lvl="1"/>
            <a:r>
              <a:rPr lang="pt-PT" noProof="1"/>
              <a:t>Segundo nível</a:t>
            </a:r>
          </a:p>
          <a:p>
            <a:pPr lvl="2"/>
            <a:r>
              <a:rPr lang="pt-PT" noProof="1"/>
              <a:t>Terceiro nível</a:t>
            </a:r>
          </a:p>
          <a:p>
            <a:pPr lvl="3"/>
            <a:r>
              <a:rPr lang="pt-PT" noProof="1"/>
              <a:t>Quarto nível</a:t>
            </a:r>
          </a:p>
          <a:p>
            <a:pPr lvl="4"/>
            <a:r>
              <a:rPr lang="pt-PT" noProof="1"/>
              <a:t>Quinto nível</a:t>
            </a:r>
            <a:endParaRPr lang="en-US" noProof="1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40B9AE92-B8AB-47D7-A9E7-086ED2586854}" type="datetimeFigureOut">
              <a:rPr kumimoji="0" lang="fr-FR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23/12/2024</a:t>
            </a:fld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fr-FR" altLang="en-US" dirty="0"/>
              <a:t>‹nº›</a:t>
            </a:fld>
            <a:endParaRPr lang="fr-FR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pt-BR" noProof="1"/>
              <a:t>Clique para editar o título Mestre</a:t>
            </a:r>
            <a:endParaRPr lang="en-US" noProof="1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 hasCustomPrompt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pt-PT" noProof="1"/>
              <a:t>Clique para editar os estilos</a:t>
            </a:r>
          </a:p>
          <a:p>
            <a:pPr lvl="1"/>
            <a:r>
              <a:rPr lang="pt-PT" noProof="1"/>
              <a:t>Segundo nível</a:t>
            </a:r>
          </a:p>
          <a:p>
            <a:pPr lvl="2"/>
            <a:r>
              <a:rPr lang="pt-PT" noProof="1"/>
              <a:t>Terceiro nível</a:t>
            </a:r>
          </a:p>
          <a:p>
            <a:pPr lvl="3"/>
            <a:r>
              <a:rPr lang="pt-PT" noProof="1"/>
              <a:t>Quarto nível</a:t>
            </a:r>
          </a:p>
          <a:p>
            <a:pPr lvl="4"/>
            <a:r>
              <a:rPr lang="pt-PT" noProof="1"/>
              <a:t>Quinto nível</a:t>
            </a:r>
            <a:endParaRPr lang="en-US" noProof="1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40B9AE92-B8AB-47D7-A9E7-086ED2586854}" type="datetimeFigureOut">
              <a:rPr kumimoji="0" lang="fr-FR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23/12/2024</a:t>
            </a:fld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fr-FR" altLang="en-US" dirty="0"/>
              <a:t>‹nº›</a:t>
            </a:fld>
            <a:endParaRPr lang="fr-FR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noProof="1"/>
              <a:t>Clique para editar o título Mestre</a:t>
            </a:r>
            <a:endParaRPr lang="en-US" noProof="1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pt-PT" noProof="1"/>
              <a:t>Clique para editar os estilos</a:t>
            </a:r>
          </a:p>
          <a:p>
            <a:pPr lvl="1"/>
            <a:r>
              <a:rPr lang="pt-PT" noProof="1"/>
              <a:t>Segundo nível</a:t>
            </a:r>
          </a:p>
          <a:p>
            <a:pPr lvl="2"/>
            <a:r>
              <a:rPr lang="pt-PT" noProof="1"/>
              <a:t>Terceiro nível</a:t>
            </a:r>
          </a:p>
          <a:p>
            <a:pPr lvl="3"/>
            <a:r>
              <a:rPr lang="pt-PT" noProof="1"/>
              <a:t>Quarto nível</a:t>
            </a:r>
          </a:p>
          <a:p>
            <a:pPr lvl="4"/>
            <a:r>
              <a:rPr lang="pt-PT" noProof="1"/>
              <a:t>Quinto nível</a:t>
            </a:r>
            <a:endParaRPr lang="en-US" noProof="1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40B9AE92-B8AB-47D7-A9E7-086ED2586854}" type="datetimeFigureOut">
              <a:rPr kumimoji="0" lang="fr-FR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23/12/2024</a:t>
            </a:fld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fr-FR" altLang="en-US" dirty="0"/>
              <a:t>‹nº›</a:t>
            </a:fld>
            <a:endParaRPr lang="fr-FR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noProof="1"/>
              <a:t>Clique para editar o título Mestre</a:t>
            </a:r>
            <a:endParaRPr lang="en-US" noProof="1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 noProof="1"/>
              <a:t>Clique para editar os estilos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40B9AE92-B8AB-47D7-A9E7-086ED2586854}" type="datetimeFigureOut">
              <a:rPr kumimoji="0" lang="fr-FR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23/12/2024</a:t>
            </a:fld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fr-FR" altLang="en-US" dirty="0"/>
              <a:t>‹nº›</a:t>
            </a:fld>
            <a:endParaRPr lang="fr-FR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noProof="1"/>
              <a:t>Clique para editar o título Mestre</a:t>
            </a:r>
            <a:endParaRPr lang="en-US" noProof="1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pt-PT" noProof="1"/>
              <a:t>Clique para editar os estilos</a:t>
            </a:r>
          </a:p>
          <a:p>
            <a:pPr lvl="1"/>
            <a:r>
              <a:rPr lang="pt-PT" noProof="1"/>
              <a:t>Segundo nível</a:t>
            </a:r>
          </a:p>
          <a:p>
            <a:pPr lvl="2"/>
            <a:r>
              <a:rPr lang="pt-PT" noProof="1"/>
              <a:t>Terceiro nível</a:t>
            </a:r>
          </a:p>
          <a:p>
            <a:pPr lvl="3"/>
            <a:r>
              <a:rPr lang="pt-PT" noProof="1"/>
              <a:t>Quarto nível</a:t>
            </a:r>
          </a:p>
          <a:p>
            <a:pPr lvl="4"/>
            <a:r>
              <a:rPr lang="pt-PT" noProof="1"/>
              <a:t>Quinto nível</a:t>
            </a:r>
            <a:endParaRPr lang="en-US" noProof="1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pt-PT" noProof="1"/>
              <a:t>Clique para editar os estilos</a:t>
            </a:r>
          </a:p>
          <a:p>
            <a:pPr lvl="1"/>
            <a:r>
              <a:rPr lang="pt-PT" noProof="1"/>
              <a:t>Segundo nível</a:t>
            </a:r>
          </a:p>
          <a:p>
            <a:pPr lvl="2"/>
            <a:r>
              <a:rPr lang="pt-PT" noProof="1"/>
              <a:t>Terceiro nível</a:t>
            </a:r>
          </a:p>
          <a:p>
            <a:pPr lvl="3"/>
            <a:r>
              <a:rPr lang="pt-PT" noProof="1"/>
              <a:t>Quarto nível</a:t>
            </a:r>
          </a:p>
          <a:p>
            <a:pPr lvl="4"/>
            <a:r>
              <a:rPr lang="pt-PT" noProof="1"/>
              <a:t>Quinto nível</a:t>
            </a:r>
            <a:endParaRPr lang="en-US" noProof="1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40B9AE92-B8AB-47D7-A9E7-086ED2586854}" type="datetimeFigureOut">
              <a:rPr kumimoji="0" lang="fr-FR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23/12/2024</a:t>
            </a:fld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fr-FR" altLang="en-US" dirty="0"/>
              <a:t>‹nº›</a:t>
            </a:fld>
            <a:endParaRPr lang="fr-FR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pt-BR" noProof="1"/>
              <a:t>Clique para editar o título Mestre</a:t>
            </a:r>
            <a:endParaRPr lang="en-US" noProof="1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noProof="1"/>
              <a:t>Clique para editar os estilos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pt-PT" noProof="1"/>
              <a:t>Clique para editar os estilos</a:t>
            </a:r>
          </a:p>
          <a:p>
            <a:pPr lvl="1"/>
            <a:r>
              <a:rPr lang="pt-PT" noProof="1"/>
              <a:t>Segundo nível</a:t>
            </a:r>
          </a:p>
          <a:p>
            <a:pPr lvl="2"/>
            <a:r>
              <a:rPr lang="pt-PT" noProof="1"/>
              <a:t>Terceiro nível</a:t>
            </a:r>
          </a:p>
          <a:p>
            <a:pPr lvl="3"/>
            <a:r>
              <a:rPr lang="pt-PT" noProof="1"/>
              <a:t>Quarto nível</a:t>
            </a:r>
          </a:p>
          <a:p>
            <a:pPr lvl="4"/>
            <a:r>
              <a:rPr lang="pt-PT" noProof="1"/>
              <a:t>Quinto nível</a:t>
            </a:r>
            <a:endParaRPr lang="en-US" noProof="1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noProof="1"/>
              <a:t>Clique para editar os estilos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 hasCustomPrompt="1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pt-PT" noProof="1"/>
              <a:t>Clique para editar os estilos</a:t>
            </a:r>
          </a:p>
          <a:p>
            <a:pPr lvl="1"/>
            <a:r>
              <a:rPr lang="pt-PT" noProof="1"/>
              <a:t>Segundo nível</a:t>
            </a:r>
          </a:p>
          <a:p>
            <a:pPr lvl="2"/>
            <a:r>
              <a:rPr lang="pt-PT" noProof="1"/>
              <a:t>Terceiro nível</a:t>
            </a:r>
          </a:p>
          <a:p>
            <a:pPr lvl="3"/>
            <a:r>
              <a:rPr lang="pt-PT" noProof="1"/>
              <a:t>Quarto nível</a:t>
            </a:r>
          </a:p>
          <a:p>
            <a:pPr lvl="4"/>
            <a:r>
              <a:rPr lang="pt-PT" noProof="1"/>
              <a:t>Quinto nível</a:t>
            </a:r>
            <a:endParaRPr lang="en-US" noProof="1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40B9AE92-B8AB-47D7-A9E7-086ED2586854}" type="datetimeFigureOut">
              <a:rPr kumimoji="0" lang="fr-FR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23/12/2024</a:t>
            </a:fld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fr-FR" altLang="en-US" dirty="0"/>
              <a:t>‹nº›</a:t>
            </a:fld>
            <a:endParaRPr lang="fr-FR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noProof="1"/>
              <a:t>Clique para editar o título Mestre</a:t>
            </a:r>
            <a:endParaRPr lang="en-US" noProof="1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40B9AE92-B8AB-47D7-A9E7-086ED2586854}" type="datetimeFigureOut">
              <a:rPr kumimoji="0" lang="fr-FR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23/12/2024</a:t>
            </a:fld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fr-FR" altLang="en-US" dirty="0"/>
              <a:t>‹nº›</a:t>
            </a:fld>
            <a:endParaRPr lang="fr-FR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40B9AE92-B8AB-47D7-A9E7-086ED2586854}" type="datetimeFigureOut">
              <a:rPr kumimoji="0" lang="fr-FR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23/12/2024</a:t>
            </a:fld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fr-FR" altLang="en-US" dirty="0"/>
              <a:t>‹nº›</a:t>
            </a:fld>
            <a:endParaRPr lang="fr-FR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noProof="1"/>
              <a:t>Clique para editar o título Mestre</a:t>
            </a:r>
            <a:endParaRPr lang="en-US" noProof="1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 noProof="1"/>
              <a:t>Clique para editar os estilos</a:t>
            </a:r>
          </a:p>
          <a:p>
            <a:pPr lvl="1"/>
            <a:r>
              <a:rPr lang="pt-PT" noProof="1"/>
              <a:t>Segundo nível</a:t>
            </a:r>
          </a:p>
          <a:p>
            <a:pPr lvl="2"/>
            <a:r>
              <a:rPr lang="pt-PT" noProof="1"/>
              <a:t>Terceiro nível</a:t>
            </a:r>
          </a:p>
          <a:p>
            <a:pPr lvl="3"/>
            <a:r>
              <a:rPr lang="pt-PT" noProof="1"/>
              <a:t>Quarto nível</a:t>
            </a:r>
          </a:p>
          <a:p>
            <a:pPr lvl="4"/>
            <a:r>
              <a:rPr lang="pt-PT" noProof="1"/>
              <a:t>Quinto nível</a:t>
            </a:r>
            <a:endParaRPr lang="en-US" noProof="1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PT" noProof="1"/>
              <a:t>Clique para editar os estilos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40B9AE92-B8AB-47D7-A9E7-086ED2586854}" type="datetimeFigureOut">
              <a:rPr kumimoji="0" lang="fr-FR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23/12/2024</a:t>
            </a:fld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fr-FR" altLang="en-US" dirty="0"/>
              <a:t>‹nº›</a:t>
            </a:fld>
            <a:endParaRPr lang="fr-FR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noProof="1"/>
              <a:t>Clique para editar o título Mestre</a:t>
            </a:r>
            <a:endParaRPr lang="en-US" noProof="1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vert="horz" wrap="square" lIns="91440" tIns="45720" rIns="91440" bIns="45720" numCol="1" rtlCol="0" anchor="t" anchorCtr="0" compatLnSpc="1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0" fontAlgn="base" latinLnBrk="0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pt-BR" sz="3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Clique no ícone para adicionar uma imagem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PT" noProof="1"/>
              <a:t>Clique para editar os estilos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40B9AE92-B8AB-47D7-A9E7-086ED2586854}" type="datetimeFigureOut">
              <a:rPr kumimoji="0" lang="fr-FR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23/12/2024</a:t>
            </a:fld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fr-FR" altLang="en-US" dirty="0"/>
              <a:t>‹nº›</a:t>
            </a:fld>
            <a:endParaRPr lang="fr-FR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pt-PT" altLang="pt-PT" dirty="0"/>
              <a:t>Clique para editar o estilo de título do Modelo Global</a:t>
            </a:r>
            <a:endParaRPr lang="en-US" altLang="pt-PT" dirty="0"/>
          </a:p>
        </p:txBody>
      </p:sp>
      <p:sp>
        <p:nvSpPr>
          <p:cNvPr id="1027" name="Text Placeholder 2"/>
          <p:cNvSpPr>
            <a:spLocks noGrp="1"/>
          </p:cNvSpPr>
          <p:nvPr>
            <p:ph type="body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lvl="0"/>
            <a:r>
              <a:rPr lang="pt-PT" altLang="pt-PT" dirty="0"/>
              <a:t>Clique para editar os estilos do texto de Modelo Global</a:t>
            </a:r>
          </a:p>
          <a:p>
            <a:pPr lvl="1"/>
            <a:r>
              <a:rPr lang="pt-PT" altLang="pt-PT" dirty="0"/>
              <a:t>Segundo nível</a:t>
            </a:r>
          </a:p>
          <a:p>
            <a:pPr lvl="2"/>
            <a:r>
              <a:rPr lang="pt-PT" altLang="pt-PT" dirty="0"/>
              <a:t>Terceiro nível</a:t>
            </a:r>
          </a:p>
          <a:p>
            <a:pPr lvl="3"/>
            <a:r>
              <a:rPr lang="pt-PT" altLang="pt-PT" dirty="0"/>
              <a:t>Quarto nível</a:t>
            </a:r>
          </a:p>
          <a:p>
            <a:pPr lvl="4"/>
            <a:r>
              <a:rPr lang="pt-PT" altLang="pt-PT" dirty="0"/>
              <a:t>Quinto nível</a:t>
            </a:r>
            <a:endParaRPr lang="en-US" altLang="pt-PT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40B9AE92-B8AB-47D7-A9E7-086ED2586854}" type="datetimeFigureOut">
              <a:rPr kumimoji="0" lang="fr-FR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23/12/2024</a:t>
            </a:fld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/>
          <a:lstStyle>
            <a:lvl1pPr algn="r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 lvl="0" eaLnBrk="1" hangingPunct="1">
              <a:buNone/>
            </a:pPr>
            <a:fld id="{9A0DB2DC-4C9A-4742-B13C-FB6460FD3503}" type="slidenum">
              <a:rPr lang="fr-FR" altLang="en-US" dirty="0"/>
              <a:t>‹nº›</a:t>
            </a:fld>
            <a:endParaRPr lang="fr-FR" altLang="en-US" dirty="0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1" fontAlgn="base" hangingPunct="1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jpe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mailto:dgmeteobissau@yahoo.fr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a 5"/>
          <p:cNvGraphicFramePr>
            <a:graphicFrameLocks noGrp="1"/>
          </p:cNvGraphicFramePr>
          <p:nvPr/>
        </p:nvGraphicFramePr>
        <p:xfrm>
          <a:off x="503238" y="290513"/>
          <a:ext cx="8118475" cy="9445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491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900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17928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944562">
                <a:tc>
                  <a:txBody>
                    <a:bodyPr/>
                    <a:lstStyle/>
                    <a:p>
                      <a:endParaRPr lang="pt-PT" sz="1800" dirty="0">
                        <a:latin typeface="Century Gothic" panose="020B0502020202020204" pitchFamily="34" charset="0"/>
                      </a:endParaRPr>
                    </a:p>
                    <a:p>
                      <a:endParaRPr lang="fr-FR" sz="1800" dirty="0">
                        <a:latin typeface="Century Gothic" panose="020B0502020202020204" pitchFamily="34" charset="0"/>
                      </a:endParaRPr>
                    </a:p>
                    <a:p>
                      <a:endParaRPr lang="fr-FR" sz="1800" dirty="0">
                        <a:latin typeface="Century Gothic" panose="020B0502020202020204" pitchFamily="34" charset="0"/>
                      </a:endParaRPr>
                    </a:p>
                  </a:txBody>
                  <a:tcPr marL="91437" marR="91437" marT="45566" marB="4556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pt-PT" sz="5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  <a:p>
                      <a:r>
                        <a:rPr lang="pt-PT" sz="1200" b="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INSTITUTO</a:t>
                      </a:r>
                    </a:p>
                    <a:p>
                      <a:r>
                        <a:rPr lang="pt-PT" sz="1200" b="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NACIONAL DE</a:t>
                      </a:r>
                    </a:p>
                    <a:p>
                      <a:r>
                        <a:rPr lang="pt-PT" sz="1200" b="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METEOROLOGIA</a:t>
                      </a:r>
                    </a:p>
                    <a:p>
                      <a:r>
                        <a:rPr lang="pt-PT" sz="1000" b="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Tempo – Clima</a:t>
                      </a:r>
                    </a:p>
                    <a:p>
                      <a:endParaRPr lang="fr-FR" sz="5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91437" marR="91437" marT="45566" marB="4556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pt-PT" sz="1800" dirty="0">
                        <a:latin typeface="Century Gothic" panose="020B0502020202020204" pitchFamily="34" charset="0"/>
                      </a:endParaRPr>
                    </a:p>
                    <a:p>
                      <a:endParaRPr lang="fr-FR" sz="1800" dirty="0">
                        <a:latin typeface="Century Gothic" panose="020B0502020202020204" pitchFamily="34" charset="0"/>
                      </a:endParaRPr>
                    </a:p>
                    <a:p>
                      <a:endParaRPr lang="fr-FR" sz="1000" dirty="0">
                        <a:latin typeface="Century Gothic" panose="020B0502020202020204" pitchFamily="34" charset="0"/>
                      </a:endParaRPr>
                    </a:p>
                    <a:p>
                      <a:pPr algn="ctr"/>
                      <a:r>
                        <a:rPr lang="fr-FR" sz="8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Avenida do Brasil; </a:t>
                      </a:r>
                      <a:r>
                        <a:rPr lang="fr-FR" sz="8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Cx,P</a:t>
                      </a:r>
                      <a:r>
                        <a:rPr lang="fr-FR" sz="8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, 75 1038 Cedex-Bissau; Email: inmgb2023@gmail.com </a:t>
                      </a:r>
                    </a:p>
                  </a:txBody>
                  <a:tcPr marL="91437" marR="91437" marT="45566" marB="4556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pic>
        <p:nvPicPr>
          <p:cNvPr id="3078" name="Imagem 1"/>
          <p:cNvPicPr>
            <a:picLocks noChangeAspect="1"/>
          </p:cNvPicPr>
          <p:nvPr/>
        </p:nvPicPr>
        <p:blipFill>
          <a:blip r:embed="rId3"/>
          <a:srcRect l="19466" t="33678" r="28703" b="29637"/>
          <a:stretch>
            <a:fillRect/>
          </a:stretch>
        </p:blipFill>
        <p:spPr>
          <a:xfrm>
            <a:off x="712788" y="366713"/>
            <a:ext cx="895350" cy="82867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3079" name="Imagem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602038" y="382588"/>
            <a:ext cx="4829175" cy="647700"/>
          </a:xfrm>
          <a:prstGeom prst="rect">
            <a:avLst/>
          </a:prstGeom>
          <a:noFill/>
          <a:ln w="9525">
            <a:noFill/>
          </a:ln>
        </p:spPr>
      </p:pic>
      <p:graphicFrame>
        <p:nvGraphicFramePr>
          <p:cNvPr id="10" name="Tabe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50996595"/>
              </p:ext>
            </p:extLst>
          </p:nvPr>
        </p:nvGraphicFramePr>
        <p:xfrm>
          <a:off x="503238" y="1160463"/>
          <a:ext cx="7926387" cy="7000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497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766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65283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pt-PT" altLang="fr-FR" sz="1800" b="1" dirty="0">
                          <a:solidFill>
                            <a:schemeClr val="tx1"/>
                          </a:solidFill>
                        </a:rPr>
                        <a:t>PREVIS</a:t>
                      </a:r>
                      <a:r>
                        <a:rPr lang="pt-PT" altLang="fr-FR" sz="1800" b="1" dirty="0">
                          <a:solidFill>
                            <a:schemeClr val="tx1"/>
                          </a:solidFill>
                          <a:latin typeface="+mn-lt"/>
                          <a:cs typeface="Times New Roman" panose="02020603050405020304"/>
                        </a:rPr>
                        <a:t>Ã</a:t>
                      </a:r>
                      <a:r>
                        <a:rPr lang="pt-PT" altLang="fr-FR" sz="1800" b="1" dirty="0">
                          <a:solidFill>
                            <a:schemeClr val="tx1"/>
                          </a:solidFill>
                        </a:rPr>
                        <a:t>O DO TEMPO PARA AS PRÓXIMAS 24 HORAS</a:t>
                      </a:r>
                    </a:p>
                  </a:txBody>
                  <a:tcPr marL="91445" marR="91445" marT="45483" marB="45483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4804">
                <a:tc>
                  <a:txBody>
                    <a:bodyPr/>
                    <a:lstStyle/>
                    <a:p>
                      <a:pPr algn="ctr"/>
                      <a:r>
                        <a:rPr lang="pt-PT" altLang="fr-FR" sz="1600" b="1" dirty="0">
                          <a:solidFill>
                            <a:schemeClr val="tx1"/>
                          </a:solidFill>
                        </a:rPr>
                        <a:t>           Elaborado </a:t>
                      </a:r>
                      <a:r>
                        <a:rPr lang="pt-PT" altLang="fr-FR" sz="1600" b="0" dirty="0">
                          <a:solidFill>
                            <a:schemeClr val="tx1"/>
                          </a:solidFill>
                        </a:rPr>
                        <a:t>no dia </a:t>
                      </a:r>
                      <a:r>
                        <a:rPr lang="en-AU" altLang="fr-FR" sz="1600" b="0" dirty="0">
                          <a:solidFill>
                            <a:schemeClr val="tx1"/>
                          </a:solidFill>
                        </a:rPr>
                        <a:t>22</a:t>
                      </a:r>
                      <a:r>
                        <a:rPr lang="pt-PT" altLang="fr-FR" sz="1600" b="0" dirty="0">
                          <a:solidFill>
                            <a:schemeClr val="tx1"/>
                          </a:solidFill>
                        </a:rPr>
                        <a:t>/12/2024 </a:t>
                      </a:r>
                      <a:endParaRPr lang="fr-FR" sz="1600" dirty="0">
                        <a:solidFill>
                          <a:schemeClr val="tx1"/>
                        </a:solidFill>
                      </a:endParaRPr>
                    </a:p>
                  </a:txBody>
                  <a:tcPr marL="91445" marR="91445" marT="45483" marB="45483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altLang="fr-FR" sz="1600" b="1" dirty="0">
                          <a:solidFill>
                            <a:schemeClr val="tx1"/>
                          </a:solidFill>
                        </a:rPr>
                        <a:t>Válido </a:t>
                      </a:r>
                      <a:r>
                        <a:rPr lang="pt-PT" altLang="fr-FR" sz="1600" b="0" dirty="0">
                          <a:solidFill>
                            <a:schemeClr val="tx1"/>
                          </a:solidFill>
                        </a:rPr>
                        <a:t>até às 18:00H do dia </a:t>
                      </a:r>
                      <a:r>
                        <a:rPr lang="en-US" altLang="fr-FR" sz="1600" b="0" dirty="0">
                          <a:solidFill>
                            <a:schemeClr val="tx1"/>
                          </a:solidFill>
                        </a:rPr>
                        <a:t>23</a:t>
                      </a:r>
                      <a:r>
                        <a:rPr lang="pt-PT" altLang="fr-FR" sz="1600" b="0" dirty="0">
                          <a:solidFill>
                            <a:schemeClr val="tx1"/>
                          </a:solidFill>
                        </a:rPr>
                        <a:t>/12/2024</a:t>
                      </a:r>
                      <a:endParaRPr lang="fr-FR" sz="1600" b="0" dirty="0">
                        <a:solidFill>
                          <a:schemeClr val="tx1"/>
                        </a:solidFill>
                      </a:endParaRPr>
                    </a:p>
                  </a:txBody>
                  <a:tcPr marL="91445" marR="91445" marT="45483" marB="45483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pic>
        <p:nvPicPr>
          <p:cNvPr id="3090" name="Picture 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68429" y="1892050"/>
            <a:ext cx="7426325" cy="390525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3091" name="ZoneTexte 1"/>
          <p:cNvSpPr txBox="1"/>
          <p:nvPr/>
        </p:nvSpPr>
        <p:spPr>
          <a:xfrm>
            <a:off x="457806" y="3630071"/>
            <a:ext cx="903287" cy="70675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defTabSz="457200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t-PT" altLang="pt-PT" sz="2000" b="1" dirty="0"/>
              <a:t> N</a:t>
            </a:r>
          </a:p>
          <a:p>
            <a:pPr marL="0" lvl="0" indent="0" defTabSz="457200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t-PT" altLang="pt-PT" sz="2000" b="1" dirty="0"/>
              <a:t> 2 m</a:t>
            </a:r>
            <a:endParaRPr lang="en-US" altLang="pt-PT" sz="2000" b="1" dirty="0"/>
          </a:p>
        </p:txBody>
      </p:sp>
      <p:sp>
        <p:nvSpPr>
          <p:cNvPr id="3092" name="ZoneTexte 1"/>
          <p:cNvSpPr txBox="1"/>
          <p:nvPr/>
        </p:nvSpPr>
        <p:spPr>
          <a:xfrm>
            <a:off x="758453" y="5830793"/>
            <a:ext cx="1000125" cy="70675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defTabSz="457200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t-BR" altLang="pt-PT" sz="2000" b="1" dirty="0"/>
              <a:t>N</a:t>
            </a:r>
            <a:endParaRPr lang="pt-PT" altLang="pt-PT" sz="2000" b="1" dirty="0"/>
          </a:p>
          <a:p>
            <a:pPr marL="0" lvl="0" indent="0" defTabSz="457200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t-PT" altLang="pt-PT" sz="2000" b="1" dirty="0"/>
              <a:t>2 m</a:t>
            </a:r>
            <a:endParaRPr lang="en-US" altLang="pt-PT" sz="2000" b="1" dirty="0"/>
          </a:p>
        </p:txBody>
      </p:sp>
      <p:sp>
        <p:nvSpPr>
          <p:cNvPr id="3093" name="ZoneTexte 1"/>
          <p:cNvSpPr txBox="1"/>
          <p:nvPr/>
        </p:nvSpPr>
        <p:spPr>
          <a:xfrm>
            <a:off x="2999581" y="5891546"/>
            <a:ext cx="1001713" cy="70675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defTabSz="457200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t-BR" altLang="pt-PT" sz="2000" b="1" dirty="0"/>
              <a:t>N</a:t>
            </a:r>
            <a:endParaRPr lang="pt-PT" altLang="pt-PT" sz="2000" b="1" dirty="0"/>
          </a:p>
          <a:p>
            <a:pPr marL="0" lvl="0" indent="0" defTabSz="457200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pt-PT" sz="2000" b="1" dirty="0"/>
              <a:t>2 m</a:t>
            </a:r>
          </a:p>
        </p:txBody>
      </p:sp>
      <p:graphicFrame>
        <p:nvGraphicFramePr>
          <p:cNvPr id="50" name="Tabela 4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5380127"/>
              </p:ext>
            </p:extLst>
          </p:nvPr>
        </p:nvGraphicFramePr>
        <p:xfrm>
          <a:off x="6530976" y="2189776"/>
          <a:ext cx="328612" cy="439884"/>
        </p:xfrm>
        <a:graphic>
          <a:graphicData uri="http://schemas.openxmlformats.org/drawingml/2006/table">
            <a:tbl>
              <a:tblPr/>
              <a:tblGrid>
                <a:gridCol w="3286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1994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altLang="en-CA" sz="1300" b="1" dirty="0">
                          <a:solidFill>
                            <a:srgbClr val="FFFFFF"/>
                          </a:solidFill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31</a:t>
                      </a:r>
                      <a:endParaRPr lang="en-US" altLang="pt-BR" sz="1300" b="1" dirty="0">
                        <a:solidFill>
                          <a:srgbClr val="FFFFFF"/>
                        </a:solidFill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9563" marR="69563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994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altLang="pt-PT" sz="1300" b="1" dirty="0">
                          <a:solidFill>
                            <a:schemeClr val="bg1"/>
                          </a:solidFill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19</a:t>
                      </a:r>
                      <a:endParaRPr lang="en-US" altLang="pt-PT" sz="1300" b="1" dirty="0">
                        <a:solidFill>
                          <a:schemeClr val="bg1"/>
                        </a:solidFill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9563" marR="69563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548DD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54" name="Tabela 5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30602855"/>
              </p:ext>
            </p:extLst>
          </p:nvPr>
        </p:nvGraphicFramePr>
        <p:xfrm>
          <a:off x="4624389" y="5479625"/>
          <a:ext cx="331204" cy="463550"/>
        </p:xfrm>
        <a:graphic>
          <a:graphicData uri="http://schemas.openxmlformats.org/drawingml/2006/table">
            <a:tbl>
              <a:tblPr/>
              <a:tblGrid>
                <a:gridCol w="3312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3177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altLang="pt-PT" sz="1300" b="1" dirty="0">
                          <a:solidFill>
                            <a:schemeClr val="bg1"/>
                          </a:solidFill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31</a:t>
                      </a:r>
                    </a:p>
                  </a:txBody>
                  <a:tcPr marL="68441" marR="6844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177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300" b="1" dirty="0">
                          <a:solidFill>
                            <a:schemeClr val="bg1"/>
                          </a:solidFill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20</a:t>
                      </a:r>
                    </a:p>
                  </a:txBody>
                  <a:tcPr marL="68441" marR="6844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548DD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60" name="Tabela 5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15147235"/>
              </p:ext>
            </p:extLst>
          </p:nvPr>
        </p:nvGraphicFramePr>
        <p:xfrm>
          <a:off x="7625683" y="2622411"/>
          <a:ext cx="328613" cy="461962"/>
        </p:xfrm>
        <a:graphic>
          <a:graphicData uri="http://schemas.openxmlformats.org/drawingml/2006/table">
            <a:tbl>
              <a:tblPr/>
              <a:tblGrid>
                <a:gridCol w="3286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3098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altLang="pt-PT" sz="1300" b="1" dirty="0">
                          <a:solidFill>
                            <a:schemeClr val="bg1"/>
                          </a:solidFill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30</a:t>
                      </a:r>
                    </a:p>
                  </a:txBody>
                  <a:tcPr marL="68818" marR="68818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098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300" b="1" dirty="0">
                          <a:solidFill>
                            <a:schemeClr val="bg1"/>
                          </a:solidFill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18</a:t>
                      </a:r>
                    </a:p>
                  </a:txBody>
                  <a:tcPr marL="68818" marR="68818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548DD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62" name="Tabela 6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98744783"/>
              </p:ext>
            </p:extLst>
          </p:nvPr>
        </p:nvGraphicFramePr>
        <p:xfrm>
          <a:off x="6570663" y="4230932"/>
          <a:ext cx="342900" cy="455614"/>
        </p:xfrm>
        <a:graphic>
          <a:graphicData uri="http://schemas.openxmlformats.org/drawingml/2006/table">
            <a:tbl>
              <a:tblPr/>
              <a:tblGrid>
                <a:gridCol w="342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2780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altLang="pt-PT" sz="1300" b="1" dirty="0">
                          <a:solidFill>
                            <a:schemeClr val="bg1"/>
                          </a:solidFill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30</a:t>
                      </a:r>
                    </a:p>
                  </a:txBody>
                  <a:tcPr marL="68969" marR="6896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780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altLang="pt-PT" sz="1300" b="1" dirty="0">
                          <a:solidFill>
                            <a:schemeClr val="bg1"/>
                          </a:solidFill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18</a:t>
                      </a:r>
                      <a:endParaRPr lang="en-US" altLang="pt-PT" sz="1300" b="1" dirty="0">
                        <a:solidFill>
                          <a:schemeClr val="bg1"/>
                        </a:solidFill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969" marR="6896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548DD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70" name="Tabela 6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0207342"/>
              </p:ext>
            </p:extLst>
          </p:nvPr>
        </p:nvGraphicFramePr>
        <p:xfrm>
          <a:off x="6410323" y="3018248"/>
          <a:ext cx="331788" cy="455614"/>
        </p:xfrm>
        <a:graphic>
          <a:graphicData uri="http://schemas.openxmlformats.org/drawingml/2006/table">
            <a:tbl>
              <a:tblPr/>
              <a:tblGrid>
                <a:gridCol w="3317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2780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altLang="pt-PT" sz="1300" b="1" dirty="0">
                          <a:solidFill>
                            <a:schemeClr val="bg1"/>
                          </a:solidFill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30</a:t>
                      </a:r>
                    </a:p>
                  </a:txBody>
                  <a:tcPr marL="68320" marR="6832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780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altLang="pt-PT" sz="1300" b="1" dirty="0">
                          <a:solidFill>
                            <a:schemeClr val="bg1"/>
                          </a:solidFill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18</a:t>
                      </a:r>
                      <a:endParaRPr lang="en-US" altLang="pt-PT" sz="1300" b="1" dirty="0">
                        <a:solidFill>
                          <a:schemeClr val="bg1"/>
                        </a:solidFill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320" marR="6832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548DD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72" name="Tabela 7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60356215"/>
              </p:ext>
            </p:extLst>
          </p:nvPr>
        </p:nvGraphicFramePr>
        <p:xfrm>
          <a:off x="3603879" y="3125447"/>
          <a:ext cx="322262" cy="455612"/>
        </p:xfrm>
        <a:graphic>
          <a:graphicData uri="http://schemas.openxmlformats.org/drawingml/2006/table">
            <a:tbl>
              <a:tblPr/>
              <a:tblGrid>
                <a:gridCol w="3222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2780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300" b="1" dirty="0">
                          <a:solidFill>
                            <a:schemeClr val="bg1"/>
                          </a:solidFill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30</a:t>
                      </a:r>
                      <a:endParaRPr lang="en-US" altLang="pt-BR" sz="1300" b="1" dirty="0">
                        <a:solidFill>
                          <a:schemeClr val="bg1"/>
                        </a:solidFill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9205" marR="6920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780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altLang="pt-PT" sz="1300" b="1" dirty="0">
                          <a:solidFill>
                            <a:schemeClr val="bg1"/>
                          </a:solidFill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18</a:t>
                      </a:r>
                    </a:p>
                  </a:txBody>
                  <a:tcPr marL="69205" marR="6920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548DD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74" name="Tabela 7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0236560"/>
              </p:ext>
            </p:extLst>
          </p:nvPr>
        </p:nvGraphicFramePr>
        <p:xfrm>
          <a:off x="2869100" y="3983449"/>
          <a:ext cx="322262" cy="455614"/>
        </p:xfrm>
        <a:graphic>
          <a:graphicData uri="http://schemas.openxmlformats.org/drawingml/2006/table">
            <a:tbl>
              <a:tblPr/>
              <a:tblGrid>
                <a:gridCol w="3222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2780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altLang="fr-FR" sz="1300" b="1" dirty="0">
                          <a:solidFill>
                            <a:srgbClr val="FFFFFF"/>
                          </a:solidFill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30</a:t>
                      </a:r>
                      <a:endParaRPr lang="pt-PT" altLang="fr-FR" sz="1300" b="1" dirty="0">
                        <a:solidFill>
                          <a:srgbClr val="FFFFFF"/>
                        </a:solidFill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9561" marR="6956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780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300" b="1" dirty="0">
                          <a:solidFill>
                            <a:schemeClr val="bg1"/>
                          </a:solidFill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20</a:t>
                      </a:r>
                    </a:p>
                  </a:txBody>
                  <a:tcPr marL="69561" marR="6956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548DD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76" name="Tabela 7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0911311"/>
              </p:ext>
            </p:extLst>
          </p:nvPr>
        </p:nvGraphicFramePr>
        <p:xfrm>
          <a:off x="3500438" y="4482677"/>
          <a:ext cx="322262" cy="455612"/>
        </p:xfrm>
        <a:graphic>
          <a:graphicData uri="http://schemas.openxmlformats.org/drawingml/2006/table">
            <a:tbl>
              <a:tblPr/>
              <a:tblGrid>
                <a:gridCol w="3222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2780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300" b="1" dirty="0">
                          <a:solidFill>
                            <a:schemeClr val="bg1"/>
                          </a:solidFill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30</a:t>
                      </a:r>
                      <a:endParaRPr lang="pt-PT" sz="1300" b="1" dirty="0">
                        <a:solidFill>
                          <a:schemeClr val="bg1"/>
                        </a:solidFill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9589" marR="6958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780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altLang="pt-BR" sz="1300" b="1" dirty="0">
                          <a:solidFill>
                            <a:schemeClr val="bg1"/>
                          </a:solidFill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21</a:t>
                      </a:r>
                      <a:endParaRPr lang="en-US" altLang="pt-BR" sz="1300" b="1" dirty="0">
                        <a:solidFill>
                          <a:schemeClr val="bg1"/>
                        </a:solidFill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9589" marR="6958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548DD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78" name="Tabela 7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06654026"/>
              </p:ext>
            </p:extLst>
          </p:nvPr>
        </p:nvGraphicFramePr>
        <p:xfrm>
          <a:off x="2009773" y="3040733"/>
          <a:ext cx="325666" cy="448787"/>
        </p:xfrm>
        <a:graphic>
          <a:graphicData uri="http://schemas.openxmlformats.org/drawingml/2006/table">
            <a:tbl>
              <a:tblPr/>
              <a:tblGrid>
                <a:gridCol w="32566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2098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altLang="pt-PT" sz="1300" b="1" dirty="0">
                          <a:solidFill>
                            <a:schemeClr val="bg1"/>
                          </a:solidFill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3</a:t>
                      </a:r>
                      <a:r>
                        <a:rPr lang="en-AU" altLang="pt-PT" sz="1300" b="1" dirty="0">
                          <a:solidFill>
                            <a:schemeClr val="bg1"/>
                          </a:solidFill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1</a:t>
                      </a:r>
                      <a:endParaRPr lang="en-US" altLang="pt-BR" sz="1300" b="1" dirty="0">
                        <a:solidFill>
                          <a:schemeClr val="bg1"/>
                        </a:solidFill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9648" marR="69648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780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300" b="1" dirty="0">
                          <a:solidFill>
                            <a:schemeClr val="bg1"/>
                          </a:solidFill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1</a:t>
                      </a:r>
                      <a:r>
                        <a:rPr lang="en-US" sz="1300" b="1" dirty="0">
                          <a:solidFill>
                            <a:schemeClr val="bg1"/>
                          </a:solidFill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8</a:t>
                      </a:r>
                      <a:endParaRPr lang="pt-PT" sz="1300" b="1" dirty="0">
                        <a:solidFill>
                          <a:schemeClr val="bg1"/>
                        </a:solidFill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9648" marR="69648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548DD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37" name="Tabela 6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72022157"/>
              </p:ext>
            </p:extLst>
          </p:nvPr>
        </p:nvGraphicFramePr>
        <p:xfrm>
          <a:off x="5395828" y="3245028"/>
          <a:ext cx="331787" cy="455614"/>
        </p:xfrm>
        <a:graphic>
          <a:graphicData uri="http://schemas.openxmlformats.org/drawingml/2006/table">
            <a:tbl>
              <a:tblPr/>
              <a:tblGrid>
                <a:gridCol w="3317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2780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altLang="pt-PT" sz="1300" b="1" dirty="0">
                          <a:solidFill>
                            <a:srgbClr val="FFFFFF"/>
                          </a:solidFill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31</a:t>
                      </a:r>
                    </a:p>
                  </a:txBody>
                  <a:tcPr marL="69184" marR="6918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780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altLang="pt-PT" sz="1300" b="1" dirty="0">
                          <a:solidFill>
                            <a:schemeClr val="bg1"/>
                          </a:solidFill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1</a:t>
                      </a:r>
                      <a:r>
                        <a:rPr lang="en-US" altLang="pt-PT" sz="1300" b="1" dirty="0">
                          <a:solidFill>
                            <a:schemeClr val="bg1"/>
                          </a:solidFill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8</a:t>
                      </a:r>
                    </a:p>
                  </a:txBody>
                  <a:tcPr marL="69184" marR="6918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548DD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39" name="Tableau 3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6853637"/>
              </p:ext>
            </p:extLst>
          </p:nvPr>
        </p:nvGraphicFramePr>
        <p:xfrm>
          <a:off x="4732213" y="2314575"/>
          <a:ext cx="328613" cy="455614"/>
        </p:xfrm>
        <a:graphic>
          <a:graphicData uri="http://schemas.openxmlformats.org/drawingml/2006/table">
            <a:tbl>
              <a:tblPr/>
              <a:tblGrid>
                <a:gridCol w="3286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2780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altLang="en-CA" sz="1300" b="1" dirty="0">
                          <a:solidFill>
                            <a:srgbClr val="FFFFFF"/>
                          </a:solidFill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31</a:t>
                      </a:r>
                      <a:endParaRPr lang="pt-PT" altLang="en-CA" sz="1300" b="1" dirty="0">
                        <a:solidFill>
                          <a:srgbClr val="FFFFFF"/>
                        </a:solidFill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9513" marR="69513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780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altLang="pt-PT" sz="1300" b="1" dirty="0">
                          <a:solidFill>
                            <a:schemeClr val="bg1"/>
                          </a:solidFill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18</a:t>
                      </a:r>
                    </a:p>
                  </a:txBody>
                  <a:tcPr marL="69513" marR="69513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548DD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40" name="Tabela 6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77004762"/>
              </p:ext>
            </p:extLst>
          </p:nvPr>
        </p:nvGraphicFramePr>
        <p:xfrm>
          <a:off x="5520464" y="4692650"/>
          <a:ext cx="327025" cy="455614"/>
        </p:xfrm>
        <a:graphic>
          <a:graphicData uri="http://schemas.openxmlformats.org/drawingml/2006/table">
            <a:tbl>
              <a:tblPr/>
              <a:tblGrid>
                <a:gridCol w="3270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2780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altLang="pt-PT" sz="1300" b="1" dirty="0">
                          <a:solidFill>
                            <a:schemeClr val="bg1"/>
                          </a:solidFill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3</a:t>
                      </a:r>
                      <a:r>
                        <a:rPr lang="en-US" altLang="pt-PT" sz="1300" b="1" dirty="0">
                          <a:solidFill>
                            <a:schemeClr val="bg1"/>
                          </a:solidFill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0</a:t>
                      </a:r>
                    </a:p>
                  </a:txBody>
                  <a:tcPr marL="68576" marR="6857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780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altLang="pt-PT" sz="1300" b="1" dirty="0">
                          <a:solidFill>
                            <a:schemeClr val="bg1"/>
                          </a:solidFill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19</a:t>
                      </a:r>
                      <a:endParaRPr lang="en-US" altLang="pt-PT" sz="1300" b="1" dirty="0">
                        <a:solidFill>
                          <a:schemeClr val="bg1"/>
                        </a:solidFill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76" marR="6857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548DD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130" name="Rectangle 78"/>
          <p:cNvSpPr/>
          <p:nvPr/>
        </p:nvSpPr>
        <p:spPr>
          <a:xfrm>
            <a:off x="0" y="0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defTabSz="457200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pt-PT" altLang="pt-PT" sz="1800" dirty="0">
              <a:latin typeface="Arial" panose="020B0604020202020204" pitchFamily="34" charset="0"/>
            </a:endParaRPr>
          </a:p>
        </p:txBody>
      </p:sp>
      <p:graphicFrame>
        <p:nvGraphicFramePr>
          <p:cNvPr id="43" name="Tabela 4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5478703"/>
              </p:ext>
            </p:extLst>
          </p:nvPr>
        </p:nvGraphicFramePr>
        <p:xfrm>
          <a:off x="2606675" y="5120098"/>
          <a:ext cx="346075" cy="455614"/>
        </p:xfrm>
        <a:graphic>
          <a:graphicData uri="http://schemas.openxmlformats.org/drawingml/2006/table">
            <a:tbl>
              <a:tblPr/>
              <a:tblGrid>
                <a:gridCol w="3460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2780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altLang="fr-FR" sz="1300" b="1" dirty="0">
                          <a:solidFill>
                            <a:srgbClr val="FFFFFF"/>
                          </a:solidFill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27</a:t>
                      </a:r>
                      <a:endParaRPr lang="pt-PT" altLang="fr-FR" sz="1300" b="1" dirty="0">
                        <a:solidFill>
                          <a:srgbClr val="FFFFFF"/>
                        </a:solidFill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9677" marR="69677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780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300" b="1" dirty="0">
                          <a:solidFill>
                            <a:schemeClr val="bg1"/>
                          </a:solidFill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23</a:t>
                      </a:r>
                    </a:p>
                  </a:txBody>
                  <a:tcPr marL="69677" marR="69677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548DD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pic>
        <p:nvPicPr>
          <p:cNvPr id="3134" name="Image 5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 rot="6775686">
            <a:off x="687403" y="3344818"/>
            <a:ext cx="1079436" cy="102552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3135" name="Image 5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 rot="6936080">
            <a:off x="3193054" y="5544998"/>
            <a:ext cx="1151367" cy="9779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3136" name="Image 58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 rot="12735903">
            <a:off x="1116012" y="5543300"/>
            <a:ext cx="984250" cy="108585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3137" name="Rectângulo 1"/>
          <p:cNvSpPr/>
          <p:nvPr/>
        </p:nvSpPr>
        <p:spPr>
          <a:xfrm>
            <a:off x="4448175" y="3244850"/>
            <a:ext cx="247650" cy="36830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defTabSz="457200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t-PT" altLang="pt-PT" sz="1800" dirty="0">
                <a:latin typeface="Arial" panose="020B0604020202020204" pitchFamily="34" charset="0"/>
              </a:rPr>
              <a:t> </a:t>
            </a:r>
          </a:p>
        </p:txBody>
      </p:sp>
      <p:sp>
        <p:nvSpPr>
          <p:cNvPr id="3138" name="Rectangle 79"/>
          <p:cNvSpPr/>
          <p:nvPr/>
        </p:nvSpPr>
        <p:spPr>
          <a:xfrm>
            <a:off x="0" y="0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defTabSz="457200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pt-PT" altLang="pt-PT" sz="1800" dirty="0">
              <a:latin typeface="Arial" panose="020B0604020202020204" pitchFamily="34" charset="0"/>
            </a:endParaRPr>
          </a:p>
        </p:txBody>
      </p:sp>
      <p:pic>
        <p:nvPicPr>
          <p:cNvPr id="47" name="Imagem 46">
            <a:extLst>
              <a:ext uri="{FF2B5EF4-FFF2-40B4-BE49-F238E27FC236}">
                <a16:creationId xmlns:a16="http://schemas.microsoft.com/office/drawing/2014/main" id="{11A33381-3028-A749-A5BA-F0ABAF4FD8A8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406424" y="2315939"/>
            <a:ext cx="345220" cy="455614"/>
          </a:xfrm>
          <a:prstGeom prst="rect">
            <a:avLst/>
          </a:prstGeom>
        </p:spPr>
      </p:pic>
      <p:pic>
        <p:nvPicPr>
          <p:cNvPr id="42" name="Image 1"/>
          <p:cNvPicPr/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9888" y="3036090"/>
            <a:ext cx="359257" cy="470678"/>
          </a:xfrm>
          <a:prstGeom prst="rect">
            <a:avLst/>
          </a:prstGeom>
          <a:noFill/>
        </p:spPr>
      </p:pic>
      <p:pic>
        <p:nvPicPr>
          <p:cNvPr id="44" name="Picture 38"/>
          <p:cNvPicPr/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34280" y="2622951"/>
            <a:ext cx="290255" cy="4833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6" name="Picture 38"/>
          <p:cNvPicPr/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84900" y="2197501"/>
            <a:ext cx="341085" cy="4833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7" name="Picture 38"/>
          <p:cNvPicPr/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39749" y="4234636"/>
            <a:ext cx="341085" cy="4833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8" name="Picture 38"/>
          <p:cNvPicPr/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1906" y="3017040"/>
            <a:ext cx="341085" cy="4833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9" name="Picture 38"/>
          <p:cNvPicPr/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48250" y="3258729"/>
            <a:ext cx="341085" cy="4833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" name="Picture 38"/>
          <p:cNvPicPr/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99742" y="4688828"/>
            <a:ext cx="341085" cy="4833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3" name="Picture 38"/>
          <p:cNvPicPr/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0807" y="5474101"/>
            <a:ext cx="341085" cy="4833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4" name="Picture 38"/>
          <p:cNvPicPr/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841" y="5112616"/>
            <a:ext cx="341085" cy="4833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5" name="Image 1"/>
          <p:cNvPicPr/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48778" y="3105940"/>
            <a:ext cx="359257" cy="470678"/>
          </a:xfrm>
          <a:prstGeom prst="rect">
            <a:avLst/>
          </a:prstGeom>
          <a:noFill/>
        </p:spPr>
      </p:pic>
      <p:pic>
        <p:nvPicPr>
          <p:cNvPr id="66" name="Image 1"/>
          <p:cNvPicPr/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7326" y="3983448"/>
            <a:ext cx="359257" cy="470678"/>
          </a:xfrm>
          <a:prstGeom prst="rect">
            <a:avLst/>
          </a:prstGeom>
          <a:noFill/>
        </p:spPr>
      </p:pic>
      <p:pic>
        <p:nvPicPr>
          <p:cNvPr id="67" name="Image 1"/>
          <p:cNvPicPr/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52300" y="4478889"/>
            <a:ext cx="359257" cy="47067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ela 5"/>
          <p:cNvGraphicFramePr>
            <a:graphicFrameLocks noGrp="1"/>
          </p:cNvGraphicFramePr>
          <p:nvPr/>
        </p:nvGraphicFramePr>
        <p:xfrm>
          <a:off x="503238" y="290513"/>
          <a:ext cx="8118475" cy="9445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491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900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17928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944562">
                <a:tc>
                  <a:txBody>
                    <a:bodyPr/>
                    <a:lstStyle/>
                    <a:p>
                      <a:endParaRPr lang="pt-PT" sz="1800" dirty="0">
                        <a:latin typeface="Century Gothic" panose="020B0502020202020204" pitchFamily="34" charset="0"/>
                      </a:endParaRPr>
                    </a:p>
                    <a:p>
                      <a:endParaRPr lang="fr-FR" sz="1800" dirty="0">
                        <a:latin typeface="Century Gothic" panose="020B0502020202020204" pitchFamily="34" charset="0"/>
                      </a:endParaRPr>
                    </a:p>
                    <a:p>
                      <a:endParaRPr lang="fr-FR" sz="1800" dirty="0">
                        <a:latin typeface="Century Gothic" panose="020B0502020202020204" pitchFamily="34" charset="0"/>
                      </a:endParaRPr>
                    </a:p>
                  </a:txBody>
                  <a:tcPr marL="91437" marR="91437" marT="45566" marB="4556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pt-PT" sz="5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  <a:p>
                      <a:r>
                        <a:rPr lang="pt-PT" sz="1200" b="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INSTITUTO</a:t>
                      </a:r>
                    </a:p>
                    <a:p>
                      <a:r>
                        <a:rPr lang="pt-PT" sz="1200" b="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NACIONAL DE</a:t>
                      </a:r>
                    </a:p>
                    <a:p>
                      <a:r>
                        <a:rPr lang="pt-PT" sz="1200" b="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METEOROLOGIA</a:t>
                      </a:r>
                    </a:p>
                    <a:p>
                      <a:r>
                        <a:rPr lang="pt-PT" sz="1000" b="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Tempo – Clima</a:t>
                      </a:r>
                    </a:p>
                    <a:p>
                      <a:endParaRPr lang="fr-FR" sz="5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91437" marR="91437" marT="45566" marB="4556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pt-PT" sz="1800" dirty="0">
                        <a:latin typeface="Century Gothic" panose="020B0502020202020204" pitchFamily="34" charset="0"/>
                      </a:endParaRPr>
                    </a:p>
                    <a:p>
                      <a:endParaRPr lang="fr-FR" sz="1800" dirty="0">
                        <a:latin typeface="Century Gothic" panose="020B0502020202020204" pitchFamily="34" charset="0"/>
                      </a:endParaRPr>
                    </a:p>
                    <a:p>
                      <a:endParaRPr lang="fr-FR" sz="1000" dirty="0">
                        <a:latin typeface="Century Gothic" panose="020B0502020202020204" pitchFamily="34" charset="0"/>
                      </a:endParaRPr>
                    </a:p>
                    <a:p>
                      <a:pPr algn="ctr"/>
                      <a:r>
                        <a:rPr lang="fr-FR" sz="8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Avenida do Brasil; </a:t>
                      </a:r>
                      <a:r>
                        <a:rPr lang="fr-FR" sz="8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Cx,P</a:t>
                      </a:r>
                      <a:r>
                        <a:rPr lang="fr-FR" sz="8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, 75 1038 Cedex-Bissau; Email: </a:t>
                      </a:r>
                      <a:r>
                        <a:rPr lang="fr-FR" sz="8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hlinkClick r:id="rId2"/>
                        </a:rPr>
                        <a:t>dgmeteobissau@yahoo.fr</a:t>
                      </a:r>
                      <a:r>
                        <a:rPr lang="fr-FR" sz="8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</a:p>
                  </a:txBody>
                  <a:tcPr marL="91437" marR="91437" marT="45566" marB="4556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pic>
        <p:nvPicPr>
          <p:cNvPr id="5126" name="Imagem 1"/>
          <p:cNvPicPr>
            <a:picLocks noChangeAspect="1"/>
          </p:cNvPicPr>
          <p:nvPr/>
        </p:nvPicPr>
        <p:blipFill>
          <a:blip r:embed="rId3"/>
          <a:srcRect l="19466" t="33678" r="28703" b="29637"/>
          <a:stretch>
            <a:fillRect/>
          </a:stretch>
        </p:blipFill>
        <p:spPr>
          <a:xfrm>
            <a:off x="712788" y="366713"/>
            <a:ext cx="895350" cy="82867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5127" name="Imagem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681413" y="366713"/>
            <a:ext cx="4829175" cy="647700"/>
          </a:xfrm>
          <a:prstGeom prst="rect">
            <a:avLst/>
          </a:prstGeom>
          <a:noFill/>
          <a:ln w="9525">
            <a:noFill/>
          </a:ln>
        </p:spPr>
      </p:pic>
      <p:graphicFrame>
        <p:nvGraphicFramePr>
          <p:cNvPr id="5128" name="Table 5127"/>
          <p:cNvGraphicFramePr/>
          <p:nvPr>
            <p:extLst>
              <p:ext uri="{D42A27DB-BD31-4B8C-83A1-F6EECF244321}">
                <p14:modId xmlns:p14="http://schemas.microsoft.com/office/powerpoint/2010/main" val="776102532"/>
              </p:ext>
            </p:extLst>
          </p:nvPr>
        </p:nvGraphicFramePr>
        <p:xfrm>
          <a:off x="487363" y="2728913"/>
          <a:ext cx="8280400" cy="1956865"/>
        </p:xfrm>
        <a:graphic>
          <a:graphicData uri="http://schemas.openxmlformats.org/drawingml/2006/table">
            <a:tbl>
              <a:tblPr/>
              <a:tblGrid>
                <a:gridCol w="14398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20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795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7953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811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7953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884238">
                <a:tc>
                  <a:txBody>
                    <a:bodyPr/>
                    <a:lstStyle>
                      <a:lvl1pPr marL="0" lvl="0" indent="0" algn="l" defTabSz="4572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lvl="1" indent="0" algn="l" defTabSz="4572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4572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4572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4572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defTabSz="914400" eaLnBrk="1" hangingPunct="1">
                        <a:buNone/>
                      </a:pPr>
                      <a:r>
                        <a:rPr lang="es-ES" altLang="zh-CN" b="1" dirty="0">
                          <a:solidFill>
                            <a:srgbClr val="000000"/>
                          </a:solidFill>
                          <a:latin typeface="Gill Sans MT Condensed" panose="020B0506020104020203" pitchFamily="34" charset="0"/>
                          <a:ea typeface="等线" charset="-122"/>
                        </a:rPr>
                        <a:t>LOCALIDADES ►</a:t>
                      </a:r>
                      <a:endParaRPr lang="fr-FR" altLang="zh-CN" b="1" dirty="0">
                        <a:solidFill>
                          <a:srgbClr val="000000"/>
                        </a:solidFill>
                        <a:latin typeface="Gill Sans MT Condensed" panose="020B0506020104020203" pitchFamily="34" charset="0"/>
                        <a:ea typeface="等线" charset="-122"/>
                      </a:endParaRPr>
                    </a:p>
                  </a:txBody>
                  <a:tcPr marL="91434" marR="91434" marT="49110" marB="49110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381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4572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lvl="1" indent="0" algn="l" defTabSz="4572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4572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4572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4572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defTabSz="914400" eaLnBrk="1" hangingPunct="1">
                        <a:buNone/>
                      </a:pPr>
                      <a:r>
                        <a:rPr lang="es-ES" altLang="zh-CN" sz="2000" b="1" dirty="0">
                          <a:solidFill>
                            <a:srgbClr val="000000"/>
                          </a:solidFill>
                          <a:latin typeface="Gill Sans MT Condensed" panose="020B0506020104020203" pitchFamily="34" charset="0"/>
                          <a:ea typeface="等线" charset="-122"/>
                        </a:rPr>
                        <a:t>Bissau e Bolama</a:t>
                      </a:r>
                      <a:endParaRPr lang="pt-PT" altLang="zh-CN" sz="2000" b="1" dirty="0">
                        <a:solidFill>
                          <a:srgbClr val="FFFFFF"/>
                        </a:solidFill>
                        <a:latin typeface="Calibri" panose="020F0502020204030204" pitchFamily="34" charset="0"/>
                        <a:ea typeface="等线" charset="-122"/>
                      </a:endParaRPr>
                    </a:p>
                  </a:txBody>
                  <a:tcPr marL="91434" marR="91434" marT="49110" marB="49110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381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4572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lvl="1" indent="0" algn="l" defTabSz="4572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4572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4572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4572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defTabSz="914400" eaLnBrk="1" hangingPunct="1">
                        <a:buNone/>
                      </a:pPr>
                      <a:r>
                        <a:rPr lang="es-ES" altLang="zh-CN" sz="2000" b="1" dirty="0">
                          <a:solidFill>
                            <a:srgbClr val="000000"/>
                          </a:solidFill>
                          <a:latin typeface="Gill Sans MT Condensed" panose="020B0506020104020203" pitchFamily="34" charset="0"/>
                          <a:ea typeface="等线" charset="-122"/>
                        </a:rPr>
                        <a:t>Bafatá</a:t>
                      </a:r>
                      <a:endParaRPr lang="fr-FR" altLang="zh-CN" sz="2000" b="1" dirty="0">
                        <a:solidFill>
                          <a:srgbClr val="000000"/>
                        </a:solidFill>
                        <a:latin typeface="Gill Sans MT Condensed" panose="020B0506020104020203" pitchFamily="34" charset="0"/>
                        <a:ea typeface="等线" charset="-122"/>
                      </a:endParaRPr>
                    </a:p>
                  </a:txBody>
                  <a:tcPr marL="91434" marR="91434" marT="49110" marB="49110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381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4572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lvl="1" indent="0" algn="l" defTabSz="4572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4572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4572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4572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defTabSz="914400" eaLnBrk="1" hangingPunct="1">
                        <a:buNone/>
                      </a:pPr>
                      <a:r>
                        <a:rPr lang="es-ES" altLang="zh-CN" sz="2000" b="1" dirty="0">
                          <a:solidFill>
                            <a:srgbClr val="000000"/>
                          </a:solidFill>
                          <a:latin typeface="Gill Sans MT Condensed" panose="020B0506020104020203" pitchFamily="34" charset="0"/>
                          <a:ea typeface="等线" charset="-122"/>
                        </a:rPr>
                        <a:t>Buruntuma</a:t>
                      </a:r>
                      <a:endParaRPr lang="fr-FR" altLang="zh-CN" sz="2000" b="1" dirty="0">
                        <a:solidFill>
                          <a:srgbClr val="000000"/>
                        </a:solidFill>
                        <a:latin typeface="Gill Sans MT Condensed" panose="020B0506020104020203" pitchFamily="34" charset="0"/>
                        <a:ea typeface="等线" charset="-122"/>
                      </a:endParaRPr>
                    </a:p>
                  </a:txBody>
                  <a:tcPr marL="91434" marR="91434" marT="49110" marB="49110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381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4572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lvl="1" indent="0" algn="l" defTabSz="4572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4572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4572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4572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defTabSz="914400" eaLnBrk="1" hangingPunct="1">
                        <a:buNone/>
                      </a:pPr>
                      <a:r>
                        <a:rPr lang="es-ES" altLang="zh-CN" sz="2000" b="1" dirty="0">
                          <a:solidFill>
                            <a:srgbClr val="000000"/>
                          </a:solidFill>
                          <a:latin typeface="Gill Sans MT Condensed" panose="020B0506020104020203" pitchFamily="34" charset="0"/>
                          <a:ea typeface="等线" charset="-122"/>
                        </a:rPr>
                        <a:t>Varela</a:t>
                      </a:r>
                      <a:endParaRPr lang="fr-FR" altLang="zh-CN" sz="2000" b="1" dirty="0">
                        <a:solidFill>
                          <a:srgbClr val="000000"/>
                        </a:solidFill>
                        <a:latin typeface="Gill Sans MT Condensed" panose="020B0506020104020203" pitchFamily="34" charset="0"/>
                        <a:ea typeface="等线" charset="-122"/>
                      </a:endParaRPr>
                    </a:p>
                  </a:txBody>
                  <a:tcPr marL="91434" marR="91434" marT="49110" marB="49110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381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4572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lvl="1" indent="0" algn="l" defTabSz="4572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4572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4572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4572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defTabSz="914400" eaLnBrk="1" hangingPunct="1">
                        <a:buNone/>
                      </a:pPr>
                      <a:r>
                        <a:rPr lang="es-ES" altLang="zh-CN" sz="2000" b="1" dirty="0">
                          <a:solidFill>
                            <a:srgbClr val="000000"/>
                          </a:solidFill>
                          <a:latin typeface="Gill Sans MT Condensed" panose="020B0506020104020203" pitchFamily="34" charset="0"/>
                          <a:ea typeface="等线" charset="-122"/>
                        </a:rPr>
                        <a:t>Bissorã</a:t>
                      </a:r>
                      <a:endParaRPr lang="fr-FR" altLang="zh-CN" sz="2000" b="1" dirty="0">
                        <a:solidFill>
                          <a:srgbClr val="000000"/>
                        </a:solidFill>
                        <a:latin typeface="Gill Sans MT Condensed" panose="020B0506020104020203" pitchFamily="34" charset="0"/>
                        <a:ea typeface="等线" charset="-122"/>
                      </a:endParaRPr>
                    </a:p>
                  </a:txBody>
                  <a:tcPr marL="91434" marR="91434" marT="49110" marB="49110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381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7687">
                <a:tc>
                  <a:txBody>
                    <a:bodyPr/>
                    <a:lstStyle>
                      <a:lvl1pPr marL="0" lvl="0" indent="0" algn="l" defTabSz="4572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lvl="1" indent="0" algn="l" defTabSz="4572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4572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4572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4572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defTabSz="914400" eaLnBrk="1" hangingPunct="1">
                        <a:lnSpc>
                          <a:spcPct val="200000"/>
                        </a:lnSpc>
                        <a:buNone/>
                      </a:pPr>
                      <a:r>
                        <a:rPr lang="pt-PT" altLang="zh-CN" sz="1400" dirty="0">
                          <a:solidFill>
                            <a:srgbClr val="FFFF00"/>
                          </a:solidFill>
                          <a:latin typeface="Arial Black" panose="020B0A04020102020204" pitchFamily="34" charset="0"/>
                          <a:ea typeface="等线" charset="-122"/>
                        </a:rPr>
                        <a:t>Nascimento</a:t>
                      </a:r>
                    </a:p>
                  </a:txBody>
                  <a:tcPr marL="91434" marR="91434" marT="49110" marB="49110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381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4572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lvl="1" indent="0" algn="l" defTabSz="4572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4572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4572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4572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defTabSz="914400" eaLnBrk="1" hangingPunct="1">
                        <a:lnSpc>
                          <a:spcPct val="200000"/>
                        </a:lnSpc>
                        <a:buNone/>
                      </a:pPr>
                      <a:r>
                        <a:rPr lang="es-ES" altLang="zh-CN" sz="1400" dirty="0">
                          <a:solidFill>
                            <a:srgbClr val="FFFF00"/>
                          </a:solidFill>
                          <a:latin typeface="Arial Black" panose="020B0A04020102020204" pitchFamily="34" charset="0"/>
                          <a:ea typeface="等线" charset="-122"/>
                        </a:rPr>
                        <a:t>07h 19mn</a:t>
                      </a:r>
                      <a:endParaRPr lang="fr-FR" altLang="zh-CN" sz="1400" dirty="0">
                        <a:solidFill>
                          <a:srgbClr val="FFFF00"/>
                        </a:solidFill>
                        <a:latin typeface="Arial Black" panose="020B0A04020102020204" pitchFamily="34" charset="0"/>
                        <a:ea typeface="等线" charset="-122"/>
                      </a:endParaRPr>
                    </a:p>
                  </a:txBody>
                  <a:tcPr marL="91434" marR="91434" marT="49110" marB="49110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381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4572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lvl="1" indent="0" algn="l" defTabSz="4572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4572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4572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4572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defTabSz="914400" eaLnBrk="1" hangingPunct="1">
                        <a:lnSpc>
                          <a:spcPct val="200000"/>
                        </a:lnSpc>
                        <a:buNone/>
                      </a:pPr>
                      <a:r>
                        <a:rPr lang="es-ES" altLang="zh-CN" sz="1400" dirty="0">
                          <a:solidFill>
                            <a:srgbClr val="FFFF00"/>
                          </a:solidFill>
                          <a:latin typeface="Arial Black" panose="020B0A04020102020204" pitchFamily="34" charset="0"/>
                          <a:ea typeface="等线" charset="-122"/>
                        </a:rPr>
                        <a:t>07h 15mn</a:t>
                      </a:r>
                      <a:endParaRPr lang="fr-FR" altLang="zh-CN" sz="1400" dirty="0">
                        <a:solidFill>
                          <a:srgbClr val="FFFF00"/>
                        </a:solidFill>
                        <a:latin typeface="Arial Black" panose="020B0A04020102020204" pitchFamily="34" charset="0"/>
                        <a:ea typeface="等线" charset="-122"/>
                      </a:endParaRPr>
                    </a:p>
                  </a:txBody>
                  <a:tcPr marL="91434" marR="91434" marT="49110" marB="49110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381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4572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lvl="1" indent="0" algn="l" defTabSz="4572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4572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4572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4572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defTabSz="914400" eaLnBrk="1" hangingPunct="1">
                        <a:lnSpc>
                          <a:spcPct val="200000"/>
                        </a:lnSpc>
                        <a:buNone/>
                      </a:pPr>
                      <a:r>
                        <a:rPr lang="es-ES" altLang="zh-CN" sz="1400" dirty="0">
                          <a:solidFill>
                            <a:srgbClr val="FFFF00"/>
                          </a:solidFill>
                          <a:latin typeface="Arial Black" panose="020B0A04020102020204" pitchFamily="34" charset="0"/>
                          <a:ea typeface="等线" charset="-122"/>
                        </a:rPr>
                        <a:t>07h 11mn</a:t>
                      </a:r>
                      <a:endParaRPr lang="fr-FR" altLang="zh-CN" sz="1400" dirty="0">
                        <a:solidFill>
                          <a:srgbClr val="FFFF00"/>
                        </a:solidFill>
                        <a:latin typeface="Arial Black" panose="020B0A04020102020204" pitchFamily="34" charset="0"/>
                        <a:ea typeface="等线" charset="-122"/>
                      </a:endParaRPr>
                    </a:p>
                  </a:txBody>
                  <a:tcPr marL="91434" marR="91434" marT="49110" marB="49110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381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4572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lvl="1" indent="0" algn="l" defTabSz="4572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4572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4572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4572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defTabSz="914400" eaLnBrk="1" hangingPunct="1">
                        <a:lnSpc>
                          <a:spcPct val="200000"/>
                        </a:lnSpc>
                        <a:buNone/>
                      </a:pPr>
                      <a:r>
                        <a:rPr lang="es-ES" altLang="zh-CN" sz="1400" dirty="0">
                          <a:solidFill>
                            <a:srgbClr val="FFFF00"/>
                          </a:solidFill>
                          <a:latin typeface="Arial Black" panose="020B0A04020102020204" pitchFamily="34" charset="0"/>
                          <a:ea typeface="等线" charset="-122"/>
                        </a:rPr>
                        <a:t>07h 23mn</a:t>
                      </a:r>
                      <a:endParaRPr lang="fr-FR" altLang="zh-CN" sz="1400" dirty="0">
                        <a:solidFill>
                          <a:srgbClr val="FFFF00"/>
                        </a:solidFill>
                        <a:latin typeface="Arial Black" panose="020B0A04020102020204" pitchFamily="34" charset="0"/>
                        <a:ea typeface="等线" charset="-122"/>
                      </a:endParaRPr>
                    </a:p>
                  </a:txBody>
                  <a:tcPr marL="91434" marR="91434" marT="49110" marB="49110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381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4572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lvl="1" indent="0" algn="l" defTabSz="4572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4572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4572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4572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defTabSz="914400" eaLnBrk="1" hangingPunct="1">
                        <a:lnSpc>
                          <a:spcPct val="200000"/>
                        </a:lnSpc>
                        <a:buNone/>
                      </a:pPr>
                      <a:r>
                        <a:rPr lang="es-ES" altLang="zh-CN" sz="1400" dirty="0">
                          <a:solidFill>
                            <a:srgbClr val="FFFF00"/>
                          </a:solidFill>
                          <a:latin typeface="Arial Black" panose="020B0A04020102020204" pitchFamily="34" charset="0"/>
                          <a:ea typeface="等线" charset="-122"/>
                        </a:rPr>
                        <a:t>07h 20mn</a:t>
                      </a:r>
                      <a:endParaRPr lang="fr-FR" altLang="zh-CN" sz="1400" dirty="0">
                        <a:solidFill>
                          <a:srgbClr val="FFFF00"/>
                        </a:solidFill>
                        <a:latin typeface="Arial Black" panose="020B0A04020102020204" pitchFamily="34" charset="0"/>
                        <a:ea typeface="等线" charset="-122"/>
                      </a:endParaRPr>
                    </a:p>
                  </a:txBody>
                  <a:tcPr marL="91434" marR="91434" marT="49110" marB="49110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381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9562">
                <a:tc>
                  <a:txBody>
                    <a:bodyPr/>
                    <a:lstStyle>
                      <a:lvl1pPr marL="0" lvl="0" indent="0" algn="l" defTabSz="4572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lvl="1" indent="0" algn="l" defTabSz="4572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4572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4572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4572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defTabSz="914400" eaLnBrk="1" hangingPunct="1">
                        <a:lnSpc>
                          <a:spcPct val="200000"/>
                        </a:lnSpc>
                        <a:buNone/>
                      </a:pPr>
                      <a:r>
                        <a:rPr lang="en-US" altLang="zh-CN" sz="1400" dirty="0">
                          <a:solidFill>
                            <a:schemeClr val="bg1"/>
                          </a:solidFill>
                          <a:latin typeface="Arial Black" panose="020B0A04020102020204" pitchFamily="34" charset="0"/>
                          <a:ea typeface="等线" charset="-122"/>
                        </a:rPr>
                        <a:t>P</a:t>
                      </a:r>
                      <a:r>
                        <a:rPr lang="pt-PT" altLang="zh-CN" sz="1400" dirty="0">
                          <a:solidFill>
                            <a:schemeClr val="bg1"/>
                          </a:solidFill>
                          <a:latin typeface="Arial Black" panose="020B0A04020102020204" pitchFamily="34" charset="0"/>
                          <a:ea typeface="等线" charset="-122"/>
                        </a:rPr>
                        <a:t>ô</a:t>
                      </a:r>
                      <a:r>
                        <a:rPr lang="en-US" altLang="zh-CN" sz="1400" dirty="0">
                          <a:solidFill>
                            <a:schemeClr val="bg1"/>
                          </a:solidFill>
                          <a:latin typeface="Arial Black" panose="020B0A04020102020204" pitchFamily="34" charset="0"/>
                          <a:ea typeface="等线" charset="-122"/>
                        </a:rPr>
                        <a:t>r do Sol</a:t>
                      </a:r>
                      <a:endParaRPr lang="zh-CN" altLang="en-US" sz="1400" dirty="0">
                        <a:solidFill>
                          <a:schemeClr val="bg1"/>
                        </a:solidFill>
                        <a:latin typeface="Arial Black" panose="020B0A04020102020204" pitchFamily="34" charset="0"/>
                        <a:ea typeface="等线" charset="-122"/>
                      </a:endParaRPr>
                    </a:p>
                  </a:txBody>
                  <a:tcPr marL="91434" marR="91434" marT="49110" marB="49110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C7C7C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4572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lvl="1" indent="0" algn="l" defTabSz="4572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4572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4572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4572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defTabSz="914400" eaLnBrk="1" hangingPunct="1">
                        <a:lnSpc>
                          <a:spcPct val="200000"/>
                        </a:lnSpc>
                        <a:buNone/>
                      </a:pPr>
                      <a:r>
                        <a:rPr lang="en-US" altLang="zh-CN" sz="1400" dirty="0">
                          <a:solidFill>
                            <a:schemeClr val="bg1"/>
                          </a:solidFill>
                          <a:latin typeface="Arial Black" panose="020B0A04020102020204" pitchFamily="34" charset="0"/>
                          <a:ea typeface="等线" charset="-122"/>
                        </a:rPr>
                        <a:t>18h 43mn</a:t>
                      </a:r>
                      <a:endParaRPr lang="zh-CN" altLang="en-US" sz="1400" dirty="0">
                        <a:solidFill>
                          <a:schemeClr val="bg1"/>
                        </a:solidFill>
                        <a:latin typeface="Arial Black" panose="020B0A04020102020204" pitchFamily="34" charset="0"/>
                        <a:ea typeface="等线" charset="-122"/>
                      </a:endParaRPr>
                    </a:p>
                  </a:txBody>
                  <a:tcPr marL="91434" marR="91434" marT="49110" marB="49110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C7C7C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4572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lvl="1" indent="0" algn="l" defTabSz="4572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4572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4572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4572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defTabSz="914400" eaLnBrk="1" hangingPunct="1">
                        <a:lnSpc>
                          <a:spcPct val="200000"/>
                        </a:lnSpc>
                        <a:buNone/>
                      </a:pPr>
                      <a:r>
                        <a:rPr lang="en-US" altLang="zh-CN" sz="1400" dirty="0">
                          <a:solidFill>
                            <a:schemeClr val="bg1"/>
                          </a:solidFill>
                          <a:latin typeface="Arial Black" panose="020B0A04020102020204" pitchFamily="34" charset="0"/>
                          <a:ea typeface="等线" charset="-122"/>
                        </a:rPr>
                        <a:t>18h 39n</a:t>
                      </a:r>
                      <a:endParaRPr lang="zh-CN" altLang="en-US" sz="1400" dirty="0">
                        <a:solidFill>
                          <a:schemeClr val="bg1"/>
                        </a:solidFill>
                        <a:latin typeface="Arial Black" panose="020B0A04020102020204" pitchFamily="34" charset="0"/>
                        <a:ea typeface="等线" charset="-122"/>
                      </a:endParaRPr>
                    </a:p>
                  </a:txBody>
                  <a:tcPr marL="91434" marR="91434" marT="49110" marB="49110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C7C7C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4572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lvl="1" indent="0" algn="l" defTabSz="4572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4572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4572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4572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defTabSz="914400" eaLnBrk="1" hangingPunct="1">
                        <a:lnSpc>
                          <a:spcPct val="200000"/>
                        </a:lnSpc>
                        <a:buNone/>
                      </a:pPr>
                      <a:r>
                        <a:rPr lang="en-US" altLang="zh-CN" sz="1400" dirty="0">
                          <a:solidFill>
                            <a:schemeClr val="bg1"/>
                          </a:solidFill>
                          <a:latin typeface="Arial Black" panose="020B0A04020102020204" pitchFamily="34" charset="0"/>
                          <a:ea typeface="等线" charset="-122"/>
                        </a:rPr>
                        <a:t>18h 35mn</a:t>
                      </a:r>
                      <a:endParaRPr lang="zh-CN" altLang="en-US" sz="1400" dirty="0">
                        <a:solidFill>
                          <a:schemeClr val="bg1"/>
                        </a:solidFill>
                        <a:latin typeface="Arial Black" panose="020B0A04020102020204" pitchFamily="34" charset="0"/>
                        <a:ea typeface="等线" charset="-122"/>
                      </a:endParaRPr>
                    </a:p>
                  </a:txBody>
                  <a:tcPr marL="91434" marR="91434" marT="49110" marB="49110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C7C7C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4572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lvl="1" indent="0" algn="l" defTabSz="4572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4572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4572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4572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defTabSz="914400" eaLnBrk="1" hangingPunct="1">
                        <a:lnSpc>
                          <a:spcPct val="200000"/>
                        </a:lnSpc>
                        <a:buNone/>
                      </a:pPr>
                      <a:r>
                        <a:rPr lang="en-US" altLang="zh-CN" sz="1400" dirty="0">
                          <a:solidFill>
                            <a:schemeClr val="bg1"/>
                          </a:solidFill>
                          <a:latin typeface="Arial Black" panose="020B0A04020102020204" pitchFamily="34" charset="0"/>
                          <a:ea typeface="等线" charset="-122"/>
                        </a:rPr>
                        <a:t>18h 47mn</a:t>
                      </a:r>
                      <a:endParaRPr lang="zh-CN" altLang="en-US" sz="1400" dirty="0">
                        <a:solidFill>
                          <a:schemeClr val="bg1"/>
                        </a:solidFill>
                        <a:latin typeface="Arial Black" panose="020B0A04020102020204" pitchFamily="34" charset="0"/>
                        <a:ea typeface="等线" charset="-122"/>
                      </a:endParaRPr>
                    </a:p>
                  </a:txBody>
                  <a:tcPr marL="91434" marR="91434" marT="49110" marB="49110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C7C7C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4572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lvl="1" indent="0" algn="l" defTabSz="4572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4572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4572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4572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defTabSz="914400" eaLnBrk="1" hangingPunct="1">
                        <a:lnSpc>
                          <a:spcPct val="200000"/>
                        </a:lnSpc>
                        <a:buNone/>
                      </a:pPr>
                      <a:r>
                        <a:rPr lang="en-US" altLang="zh-CN" sz="1400" dirty="0">
                          <a:solidFill>
                            <a:schemeClr val="bg1"/>
                          </a:solidFill>
                          <a:latin typeface="Arial Black" panose="020B0A04020102020204" pitchFamily="34" charset="0"/>
                          <a:ea typeface="等线" charset="-122"/>
                        </a:rPr>
                        <a:t>18h 44mn</a:t>
                      </a:r>
                      <a:endParaRPr lang="pt-PT" altLang="zh-CN" sz="1400" dirty="0">
                        <a:solidFill>
                          <a:schemeClr val="bg1"/>
                        </a:solidFill>
                        <a:latin typeface="Arial Black" panose="020B0A04020102020204" pitchFamily="34" charset="0"/>
                        <a:ea typeface="等线" charset="-122"/>
                      </a:endParaRPr>
                    </a:p>
                  </a:txBody>
                  <a:tcPr marL="91434" marR="91434" marT="49110" marB="49110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C7C7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1997647"/>
              </p:ext>
            </p:extLst>
          </p:nvPr>
        </p:nvGraphicFramePr>
        <p:xfrm>
          <a:off x="550863" y="1781175"/>
          <a:ext cx="8118475" cy="8604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184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68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pt-PT" altLang="fr-FR" sz="1800" b="1" dirty="0">
                          <a:solidFill>
                            <a:schemeClr val="tx1"/>
                          </a:solidFill>
                        </a:rPr>
                        <a:t>PREVISÃO DO NASCIMENTO E OCASO DO SOL</a:t>
                      </a:r>
                    </a:p>
                  </a:txBody>
                  <a:tcPr marT="45700" marB="4570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9743">
                <a:tc>
                  <a:txBody>
                    <a:bodyPr/>
                    <a:lstStyle/>
                    <a:p>
                      <a:pPr algn="ctr"/>
                      <a:r>
                        <a:rPr lang="pt-PT" sz="1600" dirty="0">
                          <a:solidFill>
                            <a:schemeClr val="tx1"/>
                          </a:solidFill>
                        </a:rPr>
                        <a:t>EM CERTAS LOCALIDADES, DIA</a:t>
                      </a:r>
                      <a:r>
                        <a:rPr lang="pt-PT" sz="1600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600" baseline="0" dirty="0">
                          <a:solidFill>
                            <a:schemeClr val="tx1"/>
                          </a:solidFill>
                        </a:rPr>
                        <a:t>23</a:t>
                      </a:r>
                      <a:r>
                        <a:rPr lang="pt-PT" sz="1600" dirty="0">
                          <a:solidFill>
                            <a:schemeClr val="tx1"/>
                          </a:solidFill>
                        </a:rPr>
                        <a:t>/12/2024</a:t>
                      </a:r>
                      <a:endParaRPr lang="fr-FR" sz="1600" dirty="0">
                        <a:solidFill>
                          <a:schemeClr val="tx1"/>
                        </a:solidFill>
                      </a:endParaRPr>
                    </a:p>
                  </a:txBody>
                  <a:tcPr marT="45700" marB="4570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slow"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ela 5"/>
          <p:cNvGraphicFramePr>
            <a:graphicFrameLocks noGrp="1"/>
          </p:cNvGraphicFramePr>
          <p:nvPr/>
        </p:nvGraphicFramePr>
        <p:xfrm>
          <a:off x="503238" y="290513"/>
          <a:ext cx="8118475" cy="9445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491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900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17928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944562">
                <a:tc>
                  <a:txBody>
                    <a:bodyPr/>
                    <a:lstStyle/>
                    <a:p>
                      <a:endParaRPr lang="pt-PT" sz="1800" dirty="0">
                        <a:latin typeface="Century Gothic" panose="020B0502020202020204" pitchFamily="34" charset="0"/>
                      </a:endParaRPr>
                    </a:p>
                    <a:p>
                      <a:endParaRPr lang="fr-FR" sz="1800" dirty="0">
                        <a:latin typeface="Century Gothic" panose="020B0502020202020204" pitchFamily="34" charset="0"/>
                      </a:endParaRPr>
                    </a:p>
                    <a:p>
                      <a:endParaRPr lang="fr-FR" sz="1800" dirty="0">
                        <a:latin typeface="Century Gothic" panose="020B0502020202020204" pitchFamily="34" charset="0"/>
                      </a:endParaRPr>
                    </a:p>
                  </a:txBody>
                  <a:tcPr marL="91437" marR="91437" marT="45566" marB="4556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pt-PT" sz="5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  <a:p>
                      <a:r>
                        <a:rPr lang="pt-PT" sz="1200" b="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INSTITUTO</a:t>
                      </a:r>
                    </a:p>
                    <a:p>
                      <a:r>
                        <a:rPr lang="pt-PT" sz="1200" b="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NACIONAL DE</a:t>
                      </a:r>
                    </a:p>
                    <a:p>
                      <a:r>
                        <a:rPr lang="pt-PT" sz="1200" b="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METEOROLOGIA</a:t>
                      </a:r>
                    </a:p>
                    <a:p>
                      <a:r>
                        <a:rPr lang="pt-PT" sz="1000" b="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Tempo – Clima</a:t>
                      </a:r>
                    </a:p>
                    <a:p>
                      <a:endParaRPr lang="fr-FR" sz="5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91437" marR="91437" marT="45566" marB="4556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91437" marR="91437" marT="45566" marB="4556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pic>
        <p:nvPicPr>
          <p:cNvPr id="6150" name="Imagem 1"/>
          <p:cNvPicPr>
            <a:picLocks noChangeAspect="1"/>
          </p:cNvPicPr>
          <p:nvPr/>
        </p:nvPicPr>
        <p:blipFill>
          <a:blip r:embed="rId3"/>
          <a:srcRect l="19466" t="33678" r="28703" b="29637"/>
          <a:stretch>
            <a:fillRect/>
          </a:stretch>
        </p:blipFill>
        <p:spPr>
          <a:xfrm>
            <a:off x="712788" y="366713"/>
            <a:ext cx="895350" cy="82867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6151" name="Imagem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602038" y="382588"/>
            <a:ext cx="4829175" cy="647700"/>
          </a:xfrm>
          <a:prstGeom prst="rect">
            <a:avLst/>
          </a:prstGeom>
          <a:noFill/>
          <a:ln w="9525">
            <a:noFill/>
          </a:ln>
        </p:spPr>
      </p:pic>
      <p:graphicFrame>
        <p:nvGraphicFramePr>
          <p:cNvPr id="5" name="Tabe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9008242"/>
              </p:ext>
            </p:extLst>
          </p:nvPr>
        </p:nvGraphicFramePr>
        <p:xfrm>
          <a:off x="542925" y="1568450"/>
          <a:ext cx="8118475" cy="7413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688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495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682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pt-PT" altLang="fr-FR" sz="1800" b="1" dirty="0">
                          <a:solidFill>
                            <a:schemeClr val="tx1"/>
                          </a:solidFill>
                        </a:rPr>
                        <a:t>PREVISÃO DO TEMPO PARA AS PRÓXIMAS 24 HORAS NOS PAISES VIZINHOS</a:t>
                      </a:r>
                    </a:p>
                  </a:txBody>
                  <a:tcPr marT="45700" marB="45700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682">
                <a:tc>
                  <a:txBody>
                    <a:bodyPr/>
                    <a:lstStyle/>
                    <a:p>
                      <a:pPr algn="ctr"/>
                      <a:r>
                        <a:rPr lang="pt-PT" altLang="fr-FR" sz="1600" b="1" dirty="0">
                          <a:solidFill>
                            <a:schemeClr val="tx1"/>
                          </a:solidFill>
                        </a:rPr>
                        <a:t>Elaborado </a:t>
                      </a:r>
                      <a:r>
                        <a:rPr lang="pt-PT" altLang="fr-FR" sz="1600" b="0" dirty="0">
                          <a:solidFill>
                            <a:schemeClr val="tx1"/>
                          </a:solidFill>
                        </a:rPr>
                        <a:t>no dia </a:t>
                      </a:r>
                      <a:r>
                        <a:rPr lang="pt-PT" altLang="fr-FR" sz="1600" b="0" baseline="0" dirty="0">
                          <a:solidFill>
                            <a:schemeClr val="tx1"/>
                          </a:solidFill>
                        </a:rPr>
                        <a:t> 22</a:t>
                      </a:r>
                      <a:r>
                        <a:rPr lang="pt-PT" altLang="fr-FR" sz="1600" b="0" dirty="0">
                          <a:solidFill>
                            <a:schemeClr val="tx1"/>
                          </a:solidFill>
                        </a:rPr>
                        <a:t>/12/2024</a:t>
                      </a:r>
                      <a:r>
                        <a:rPr lang="pt-PT" altLang="fr-FR" sz="1600" dirty="0">
                          <a:solidFill>
                            <a:schemeClr val="tx1"/>
                          </a:solidFill>
                        </a:rPr>
                        <a:t>         </a:t>
                      </a:r>
                      <a:endParaRPr lang="fr-FR" sz="1600" dirty="0">
                        <a:solidFill>
                          <a:schemeClr val="tx1"/>
                        </a:solidFill>
                      </a:endParaRPr>
                    </a:p>
                  </a:txBody>
                  <a:tcPr marT="45700" marB="45700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altLang="fr-FR" sz="1600" b="1" dirty="0">
                          <a:solidFill>
                            <a:schemeClr val="tx1"/>
                          </a:solidFill>
                        </a:rPr>
                        <a:t>Válido </a:t>
                      </a:r>
                      <a:r>
                        <a:rPr lang="pt-PT" altLang="fr-FR" sz="1600" b="0" dirty="0">
                          <a:solidFill>
                            <a:schemeClr val="tx1"/>
                          </a:solidFill>
                        </a:rPr>
                        <a:t>até às 18:00H do dia </a:t>
                      </a:r>
                      <a:r>
                        <a:rPr lang="pt-PT" altLang="fr-FR" sz="1600" b="0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altLang="fr-FR" sz="1600" b="0" baseline="0" dirty="0">
                          <a:solidFill>
                            <a:schemeClr val="tx1"/>
                          </a:solidFill>
                        </a:rPr>
                        <a:t>23</a:t>
                      </a:r>
                      <a:r>
                        <a:rPr lang="pt-PT" altLang="fr-FR" sz="1600" b="0" dirty="0">
                          <a:solidFill>
                            <a:schemeClr val="tx1"/>
                          </a:solidFill>
                        </a:rPr>
                        <a:t>/12/2024</a:t>
                      </a:r>
                      <a:endParaRPr lang="fr-FR" sz="1600" b="0" dirty="0">
                        <a:solidFill>
                          <a:schemeClr val="tx1"/>
                        </a:solidFill>
                      </a:endParaRPr>
                    </a:p>
                  </a:txBody>
                  <a:tcPr marT="45700" marB="4570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6" name="Rectângulo arredondado 36"/>
          <p:cNvSpPr/>
          <p:nvPr/>
        </p:nvSpPr>
        <p:spPr>
          <a:xfrm>
            <a:off x="3276600" y="2636838"/>
            <a:ext cx="1223963" cy="360363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pt-PT" sz="1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CONACRI</a:t>
            </a:r>
          </a:p>
        </p:txBody>
      </p:sp>
      <p:sp>
        <p:nvSpPr>
          <p:cNvPr id="14" name="Rectângulo arredondado 37"/>
          <p:cNvSpPr/>
          <p:nvPr/>
        </p:nvSpPr>
        <p:spPr>
          <a:xfrm>
            <a:off x="4938713" y="2636838"/>
            <a:ext cx="1225550" cy="360363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pt-PT" sz="1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DAKAR</a:t>
            </a:r>
          </a:p>
        </p:txBody>
      </p:sp>
      <p:sp>
        <p:nvSpPr>
          <p:cNvPr id="16" name="Rectângulo arredondado 39"/>
          <p:cNvSpPr/>
          <p:nvPr/>
        </p:nvSpPr>
        <p:spPr>
          <a:xfrm>
            <a:off x="6497638" y="2636838"/>
            <a:ext cx="1223963" cy="360363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pt-PT" sz="1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PRAIA</a:t>
            </a:r>
          </a:p>
        </p:txBody>
      </p:sp>
      <p:sp>
        <p:nvSpPr>
          <p:cNvPr id="18" name="Rectângulo arredondado 42"/>
          <p:cNvSpPr/>
          <p:nvPr/>
        </p:nvSpPr>
        <p:spPr>
          <a:xfrm>
            <a:off x="1666450" y="3179763"/>
            <a:ext cx="1223963" cy="2236788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pt-PT" sz="18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pt-PT" sz="18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GB" sz="28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20000"/>
                  <a:lumOff val="8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GB" sz="16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endParaRPr kumimoji="0" lang="pt-PT" sz="1600" b="1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0" name="Rectângulo arredondado 19"/>
          <p:cNvSpPr/>
          <p:nvPr/>
        </p:nvSpPr>
        <p:spPr>
          <a:xfrm>
            <a:off x="4933950" y="3173413"/>
            <a:ext cx="1222375" cy="2249488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pt-PT" sz="18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pt-PT" sz="18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GB" sz="28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20000"/>
                  <a:lumOff val="8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GB" sz="16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endParaRPr kumimoji="0" lang="pt-PT" sz="1600" b="1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2" name="Rectângulo arredondado 20"/>
          <p:cNvSpPr/>
          <p:nvPr/>
        </p:nvSpPr>
        <p:spPr>
          <a:xfrm>
            <a:off x="3268663" y="3173413"/>
            <a:ext cx="1225550" cy="2249488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pt-PT" sz="18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GB" sz="28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20000"/>
                  <a:lumOff val="8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GB" sz="16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endParaRPr kumimoji="0" lang="pt-PT" sz="1600" b="1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4" name="Rectângulo arredondado 21"/>
          <p:cNvSpPr/>
          <p:nvPr/>
        </p:nvSpPr>
        <p:spPr>
          <a:xfrm>
            <a:off x="6497638" y="3173413"/>
            <a:ext cx="1223963" cy="2249488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GB" sz="2800" b="1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20000"/>
                    <a:lumOff val="8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</a:p>
        </p:txBody>
      </p:sp>
      <p:sp>
        <p:nvSpPr>
          <p:cNvPr id="6169" name="Rectângulo 3"/>
          <p:cNvSpPr/>
          <p:nvPr/>
        </p:nvSpPr>
        <p:spPr>
          <a:xfrm>
            <a:off x="1846263" y="4572000"/>
            <a:ext cx="864339" cy="52322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defTabSz="457200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GB" altLang="pt-PT" b="1" dirty="0">
                <a:solidFill>
                  <a:srgbClr val="0070C0"/>
                </a:solidFill>
              </a:rPr>
              <a:t>19°C</a:t>
            </a:r>
          </a:p>
        </p:txBody>
      </p:sp>
      <p:sp>
        <p:nvSpPr>
          <p:cNvPr id="6170" name="Rectângulo 5"/>
          <p:cNvSpPr/>
          <p:nvPr/>
        </p:nvSpPr>
        <p:spPr>
          <a:xfrm>
            <a:off x="1846263" y="4041775"/>
            <a:ext cx="864339" cy="52322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defTabSz="457200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GB" altLang="pt-PT" b="1" dirty="0">
                <a:solidFill>
                  <a:srgbClr val="FF0000"/>
                </a:solidFill>
              </a:rPr>
              <a:t>29°C</a:t>
            </a:r>
            <a:endParaRPr lang="pt-PT" altLang="pt-PT" sz="1800" dirty="0">
              <a:solidFill>
                <a:srgbClr val="FF0000"/>
              </a:solidFill>
            </a:endParaRPr>
          </a:p>
        </p:txBody>
      </p:sp>
      <p:sp>
        <p:nvSpPr>
          <p:cNvPr id="6171" name="Rectângulo 5"/>
          <p:cNvSpPr/>
          <p:nvPr/>
        </p:nvSpPr>
        <p:spPr>
          <a:xfrm>
            <a:off x="3492500" y="4092575"/>
            <a:ext cx="864339" cy="52322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defTabSz="457200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GB" altLang="pt-PT" b="1" dirty="0">
                <a:solidFill>
                  <a:srgbClr val="FF0000"/>
                </a:solidFill>
              </a:rPr>
              <a:t>31°C</a:t>
            </a:r>
            <a:endParaRPr lang="pt-PT" altLang="pt-PT" sz="1800" dirty="0">
              <a:solidFill>
                <a:srgbClr val="FF0000"/>
              </a:solidFill>
            </a:endParaRPr>
          </a:p>
        </p:txBody>
      </p:sp>
      <p:sp>
        <p:nvSpPr>
          <p:cNvPr id="6172" name="Rectângulo 3"/>
          <p:cNvSpPr/>
          <p:nvPr/>
        </p:nvSpPr>
        <p:spPr>
          <a:xfrm>
            <a:off x="3463925" y="4581525"/>
            <a:ext cx="864339" cy="52322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defTabSz="457200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GB" altLang="pt-PT" b="1" dirty="0">
                <a:solidFill>
                  <a:srgbClr val="0070C0"/>
                </a:solidFill>
              </a:rPr>
              <a:t>24°C</a:t>
            </a:r>
          </a:p>
        </p:txBody>
      </p:sp>
      <p:sp>
        <p:nvSpPr>
          <p:cNvPr id="6173" name="Rectângulo 3"/>
          <p:cNvSpPr/>
          <p:nvPr/>
        </p:nvSpPr>
        <p:spPr>
          <a:xfrm>
            <a:off x="6656388" y="4535488"/>
            <a:ext cx="864339" cy="52322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defTabSz="457200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pt-PT" b="1" dirty="0">
                <a:solidFill>
                  <a:srgbClr val="0070C0"/>
                </a:solidFill>
              </a:rPr>
              <a:t>19</a:t>
            </a:r>
            <a:r>
              <a:rPr lang="en-GB" altLang="pt-PT" b="1" dirty="0">
                <a:solidFill>
                  <a:srgbClr val="0070C0"/>
                </a:solidFill>
              </a:rPr>
              <a:t>°C</a:t>
            </a:r>
          </a:p>
        </p:txBody>
      </p:sp>
      <p:sp>
        <p:nvSpPr>
          <p:cNvPr id="6174" name="Rectângulo 5"/>
          <p:cNvSpPr/>
          <p:nvPr/>
        </p:nvSpPr>
        <p:spPr>
          <a:xfrm>
            <a:off x="6678613" y="4060825"/>
            <a:ext cx="864339" cy="52322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defTabSz="457200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pt-PT" b="1" dirty="0">
                <a:solidFill>
                  <a:srgbClr val="FF0000"/>
                </a:solidFill>
              </a:rPr>
              <a:t>25</a:t>
            </a:r>
            <a:r>
              <a:rPr lang="en-GB" altLang="pt-PT" b="1" dirty="0">
                <a:solidFill>
                  <a:srgbClr val="FF0000"/>
                </a:solidFill>
              </a:rPr>
              <a:t>°C</a:t>
            </a:r>
            <a:endParaRPr lang="pt-PT" altLang="pt-PT" sz="1800" dirty="0">
              <a:solidFill>
                <a:srgbClr val="FF0000"/>
              </a:solidFill>
            </a:endParaRPr>
          </a:p>
        </p:txBody>
      </p:sp>
      <p:sp>
        <p:nvSpPr>
          <p:cNvPr id="46" name="Rectângulo arredondado 36"/>
          <p:cNvSpPr/>
          <p:nvPr/>
        </p:nvSpPr>
        <p:spPr>
          <a:xfrm>
            <a:off x="1665288" y="2662238"/>
            <a:ext cx="1223963" cy="360363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pt-PT" sz="1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BANJUL</a:t>
            </a:r>
          </a:p>
        </p:txBody>
      </p:sp>
      <p:sp>
        <p:nvSpPr>
          <p:cNvPr id="6176" name="Rectângulo 5"/>
          <p:cNvSpPr/>
          <p:nvPr/>
        </p:nvSpPr>
        <p:spPr>
          <a:xfrm>
            <a:off x="5173663" y="4048125"/>
            <a:ext cx="864339" cy="52322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defTabSz="457200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GB" altLang="pt-PT" b="1" dirty="0">
                <a:solidFill>
                  <a:srgbClr val="FF0000"/>
                </a:solidFill>
              </a:rPr>
              <a:t>26°C</a:t>
            </a:r>
            <a:endParaRPr lang="pt-PT" altLang="pt-PT" dirty="0">
              <a:solidFill>
                <a:srgbClr val="FF0000"/>
              </a:solidFill>
            </a:endParaRPr>
          </a:p>
        </p:txBody>
      </p:sp>
      <p:sp>
        <p:nvSpPr>
          <p:cNvPr id="6177" name="Rectângulo 3"/>
          <p:cNvSpPr/>
          <p:nvPr/>
        </p:nvSpPr>
        <p:spPr>
          <a:xfrm>
            <a:off x="5043488" y="4532313"/>
            <a:ext cx="1036637" cy="5238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defTabSz="457200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GB" altLang="pt-PT" b="1" dirty="0">
                <a:solidFill>
                  <a:srgbClr val="0070C0"/>
                </a:solidFill>
              </a:rPr>
              <a:t>  20°C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A9D0CE04-0A20-EC38-A44E-9BDE1F9E2BB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969382" y="3283853"/>
            <a:ext cx="1165686" cy="588060"/>
          </a:xfrm>
          <a:prstGeom prst="rect">
            <a:avLst/>
          </a:prstGeom>
        </p:spPr>
      </p:pic>
      <p:pic>
        <p:nvPicPr>
          <p:cNvPr id="8" name="Imagem 7">
            <a:extLst>
              <a:ext uri="{FF2B5EF4-FFF2-40B4-BE49-F238E27FC236}">
                <a16:creationId xmlns:a16="http://schemas.microsoft.com/office/drawing/2014/main" id="{C72F8317-CA9B-0F96-3233-63FEB904313E}"/>
              </a:ext>
            </a:extLst>
          </p:cNvPr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2666" b="25778"/>
          <a:stretch/>
        </p:blipFill>
        <p:spPr bwMode="auto">
          <a:xfrm>
            <a:off x="6546849" y="3197226"/>
            <a:ext cx="1125539" cy="586988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26" name="Image 1"/>
          <p:cNvPicPr/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19651" y="3305907"/>
            <a:ext cx="1086854" cy="537870"/>
          </a:xfrm>
          <a:prstGeom prst="rect">
            <a:avLst/>
          </a:prstGeom>
          <a:noFill/>
        </p:spPr>
      </p:pic>
      <p:pic>
        <p:nvPicPr>
          <p:cNvPr id="28" name="Image 1"/>
          <p:cNvPicPr/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82528" y="3283853"/>
            <a:ext cx="999557" cy="559924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fade/>
  </p:transition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BOLETIM DE TGB 19-11-2024</Template>
  <TotalTime>1938</TotalTime>
  <Words>230</Words>
  <Application>Microsoft Office PowerPoint</Application>
  <PresentationFormat>Apresentação no Ecrã (4:3)</PresentationFormat>
  <Paragraphs>111</Paragraphs>
  <Slides>3</Slides>
  <Notes>2</Notes>
  <HiddenSlides>0</HiddenSlides>
  <MMClips>0</MMClips>
  <ScaleCrop>false</ScaleCrop>
  <HeadingPairs>
    <vt:vector size="6" baseType="variant">
      <vt:variant>
        <vt:lpstr>Tipos de letra usados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dos diapositivos</vt:lpstr>
      </vt:variant>
      <vt:variant>
        <vt:i4>3</vt:i4>
      </vt:variant>
    </vt:vector>
  </HeadingPairs>
  <TitlesOfParts>
    <vt:vector size="10" baseType="lpstr">
      <vt:lpstr>Arial</vt:lpstr>
      <vt:lpstr>Arial Black</vt:lpstr>
      <vt:lpstr>Calibri</vt:lpstr>
      <vt:lpstr>Calibri Light</vt:lpstr>
      <vt:lpstr>Century Gothic</vt:lpstr>
      <vt:lpstr>Gill Sans MT Condensed</vt:lpstr>
      <vt:lpstr>Tema do Office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Justino DA COSTA</dc:creator>
  <cp:lastModifiedBy>Cherno</cp:lastModifiedBy>
  <cp:revision>138</cp:revision>
  <dcterms:created xsi:type="dcterms:W3CDTF">2024-11-20T13:00:51Z</dcterms:created>
  <dcterms:modified xsi:type="dcterms:W3CDTF">2024-12-23T09:12:57Z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3084-12.2.0.18639</vt:lpwstr>
  </property>
  <property fmtid="{D5CDD505-2E9C-101B-9397-08002B2CF9AE}" pid="3" name="ICV">
    <vt:lpwstr>A198E128CE094B5ABC128ABAFBBA1B4A_13</vt:lpwstr>
  </property>
</Properties>
</file>